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4"/>
    <p:sldMasterId id="2147483705" r:id="rId5"/>
  </p:sldMasterIdLst>
  <p:notesMasterIdLst>
    <p:notesMasterId r:id="rId23"/>
  </p:notesMasterIdLst>
  <p:handoutMasterIdLst>
    <p:handoutMasterId r:id="rId24"/>
  </p:handoutMasterIdLst>
  <p:sldIdLst>
    <p:sldId id="405" r:id="rId6"/>
    <p:sldId id="308" r:id="rId7"/>
    <p:sldId id="399" r:id="rId8"/>
    <p:sldId id="303" r:id="rId9"/>
    <p:sldId id="406" r:id="rId10"/>
    <p:sldId id="322" r:id="rId11"/>
    <p:sldId id="299" r:id="rId12"/>
    <p:sldId id="403" r:id="rId13"/>
    <p:sldId id="407" r:id="rId14"/>
    <p:sldId id="404" r:id="rId15"/>
    <p:sldId id="309" r:id="rId16"/>
    <p:sldId id="302" r:id="rId17"/>
    <p:sldId id="400" r:id="rId18"/>
    <p:sldId id="401" r:id="rId19"/>
    <p:sldId id="402" r:id="rId20"/>
    <p:sldId id="408" r:id="rId21"/>
    <p:sldId id="307" r:id="rId22"/>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Fira Sans Extra Condensed Medium" panose="020B0604020202020204" charset="0"/>
      <p:regular r:id="rId31"/>
      <p:bold r:id="rId32"/>
      <p:italic r:id="rId33"/>
      <p:boldItalic r:id="rId34"/>
    </p:embeddedFont>
    <p:embeddedFont>
      <p:font typeface="Garamond" panose="02020404030301010803" pitchFamily="18" charset="0"/>
      <p:regular r:id="rId35"/>
      <p:bold r:id="rId36"/>
      <p:italic r:id="rId37"/>
    </p:embeddedFont>
    <p:embeddedFont>
      <p:font typeface="Lexend Exa" panose="020B0604020202020204" charset="0"/>
      <p:regular r:id="rId38"/>
    </p:embeddedFont>
    <p:embeddedFont>
      <p:font typeface="Oxygen" panose="02000503000000000000" pitchFamily="2" charset="0"/>
      <p:regular r:id="rId39"/>
      <p:bold r:id="rId40"/>
    </p:embeddedFont>
    <p:embeddedFont>
      <p:font typeface="Rockwell" panose="02060603020205020403" pitchFamily="18" charset="0"/>
      <p:regular r:id="rId41"/>
      <p:bold r:id="rId42"/>
      <p:italic r:id="rId43"/>
      <p:boldItalic r:id="rId44"/>
    </p:embeddedFont>
    <p:embeddedFont>
      <p:font typeface="Tw Cen MT" panose="020B0602020104020603"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FF66"/>
    <a:srgbClr val="3399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581616-E056-4E04-998D-8C9A2A41C4FA}" v="185" dt="2024-02-10T23:53:02.599"/>
  </p1510:revLst>
</p1510:revInfo>
</file>

<file path=ppt/tableStyles.xml><?xml version="1.0" encoding="utf-8"?>
<a:tblStyleLst xmlns:a="http://schemas.openxmlformats.org/drawingml/2006/main" def="{405A2799-82BB-48A0-A7CF-8F0C23B374D2}">
  <a:tblStyle styleId="{405A2799-82BB-48A0-A7CF-8F0C23B374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112" y="2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5.fntdata"/><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5.xml"/><Relationship Id="rId41" Type="http://schemas.openxmlformats.org/officeDocument/2006/relationships/font" Target="fonts/font17.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Meyer" userId="20600fb2-3175-439c-b231-c19851fcb3f1" providerId="ADAL" clId="{01F4156E-F299-4D3A-B3C8-D44CC605F85F}"/>
    <pc:docChg chg="undo custSel modSld">
      <pc:chgData name="Theresa Meyer" userId="20600fb2-3175-439c-b231-c19851fcb3f1" providerId="ADAL" clId="{01F4156E-F299-4D3A-B3C8-D44CC605F85F}" dt="2022-12-02T23:12:30.099" v="221" actId="20577"/>
      <pc:docMkLst>
        <pc:docMk/>
      </pc:docMkLst>
      <pc:sldChg chg="modSp mod">
        <pc:chgData name="Theresa Meyer" userId="20600fb2-3175-439c-b231-c19851fcb3f1" providerId="ADAL" clId="{01F4156E-F299-4D3A-B3C8-D44CC605F85F}" dt="2022-12-02T23:08:02.413" v="157" actId="20577"/>
        <pc:sldMkLst>
          <pc:docMk/>
          <pc:sldMk cId="1178100571" sldId="302"/>
        </pc:sldMkLst>
        <pc:spChg chg="mod">
          <ac:chgData name="Theresa Meyer" userId="20600fb2-3175-439c-b231-c19851fcb3f1" providerId="ADAL" clId="{01F4156E-F299-4D3A-B3C8-D44CC605F85F}" dt="2022-12-02T23:08:02.413" v="157" actId="20577"/>
          <ac:spMkLst>
            <pc:docMk/>
            <pc:sldMk cId="1178100571" sldId="302"/>
            <ac:spMk id="7" creationId="{4871815A-F783-4BAF-8045-113B9489FFB3}"/>
          </ac:spMkLst>
        </pc:spChg>
        <pc:spChg chg="mod">
          <ac:chgData name="Theresa Meyer" userId="20600fb2-3175-439c-b231-c19851fcb3f1" providerId="ADAL" clId="{01F4156E-F299-4D3A-B3C8-D44CC605F85F}" dt="2022-12-02T23:07:33.028" v="103" actId="1076"/>
          <ac:spMkLst>
            <pc:docMk/>
            <pc:sldMk cId="1178100571" sldId="302"/>
            <ac:spMk id="27" creationId="{3037781E-C653-44E0-B8BB-4B178488C305}"/>
          </ac:spMkLst>
        </pc:spChg>
      </pc:sldChg>
      <pc:sldChg chg="modSp mod">
        <pc:chgData name="Theresa Meyer" userId="20600fb2-3175-439c-b231-c19851fcb3f1" providerId="ADAL" clId="{01F4156E-F299-4D3A-B3C8-D44CC605F85F}" dt="2022-12-02T23:08:34.038" v="163" actId="20577"/>
        <pc:sldMkLst>
          <pc:docMk/>
          <pc:sldMk cId="2183312914" sldId="307"/>
        </pc:sldMkLst>
        <pc:spChg chg="mod">
          <ac:chgData name="Theresa Meyer" userId="20600fb2-3175-439c-b231-c19851fcb3f1" providerId="ADAL" clId="{01F4156E-F299-4D3A-B3C8-D44CC605F85F}" dt="2022-12-02T23:08:34.038" v="163" actId="20577"/>
          <ac:spMkLst>
            <pc:docMk/>
            <pc:sldMk cId="2183312914" sldId="307"/>
            <ac:spMk id="2" creationId="{05B89F5E-2649-4427-B372-3E4926F9EF73}"/>
          </ac:spMkLst>
        </pc:spChg>
      </pc:sldChg>
      <pc:sldChg chg="addSp delSp modSp mod">
        <pc:chgData name="Theresa Meyer" userId="20600fb2-3175-439c-b231-c19851fcb3f1" providerId="ADAL" clId="{01F4156E-F299-4D3A-B3C8-D44CC605F85F}" dt="2022-12-02T23:12:30.099" v="221" actId="20577"/>
        <pc:sldMkLst>
          <pc:docMk/>
          <pc:sldMk cId="174811545" sldId="308"/>
        </pc:sldMkLst>
        <pc:spChg chg="del">
          <ac:chgData name="Theresa Meyer" userId="20600fb2-3175-439c-b231-c19851fcb3f1" providerId="ADAL" clId="{01F4156E-F299-4D3A-B3C8-D44CC605F85F}" dt="2022-12-02T23:11:27.970" v="208" actId="21"/>
          <ac:spMkLst>
            <pc:docMk/>
            <pc:sldMk cId="174811545" sldId="308"/>
            <ac:spMk id="8" creationId="{D96FCA2D-363E-4C22-940E-461535C3506C}"/>
          </ac:spMkLst>
        </pc:spChg>
        <pc:spChg chg="del">
          <ac:chgData name="Theresa Meyer" userId="20600fb2-3175-439c-b231-c19851fcb3f1" providerId="ADAL" clId="{01F4156E-F299-4D3A-B3C8-D44CC605F85F}" dt="2022-12-02T23:11:27.970" v="208" actId="21"/>
          <ac:spMkLst>
            <pc:docMk/>
            <pc:sldMk cId="174811545" sldId="308"/>
            <ac:spMk id="9" creationId="{A30B0A04-28AE-4FAB-8C28-03328693894E}"/>
          </ac:spMkLst>
        </pc:spChg>
        <pc:spChg chg="del">
          <ac:chgData name="Theresa Meyer" userId="20600fb2-3175-439c-b231-c19851fcb3f1" providerId="ADAL" clId="{01F4156E-F299-4D3A-B3C8-D44CC605F85F}" dt="2022-12-02T23:11:27.970" v="208" actId="21"/>
          <ac:spMkLst>
            <pc:docMk/>
            <pc:sldMk cId="174811545" sldId="308"/>
            <ac:spMk id="10" creationId="{E51AB696-4F2A-483C-B9F6-2E330E8626B8}"/>
          </ac:spMkLst>
        </pc:spChg>
        <pc:spChg chg="del topLvl">
          <ac:chgData name="Theresa Meyer" userId="20600fb2-3175-439c-b231-c19851fcb3f1" providerId="ADAL" clId="{01F4156E-F299-4D3A-B3C8-D44CC605F85F}" dt="2022-12-02T23:11:27.970" v="208" actId="21"/>
          <ac:spMkLst>
            <pc:docMk/>
            <pc:sldMk cId="174811545" sldId="308"/>
            <ac:spMk id="11" creationId="{53585BBF-AD97-4F32-8008-CA29CAB8FB4C}"/>
          </ac:spMkLst>
        </pc:spChg>
        <pc:spChg chg="del">
          <ac:chgData name="Theresa Meyer" userId="20600fb2-3175-439c-b231-c19851fcb3f1" providerId="ADAL" clId="{01F4156E-F299-4D3A-B3C8-D44CC605F85F}" dt="2022-12-02T23:10:35.049" v="187" actId="478"/>
          <ac:spMkLst>
            <pc:docMk/>
            <pc:sldMk cId="174811545" sldId="308"/>
            <ac:spMk id="12" creationId="{3DB8C118-4D82-4945-85F1-E24228F079A7}"/>
          </ac:spMkLst>
        </pc:spChg>
        <pc:spChg chg="add mod">
          <ac:chgData name="Theresa Meyer" userId="20600fb2-3175-439c-b231-c19851fcb3f1" providerId="ADAL" clId="{01F4156E-F299-4D3A-B3C8-D44CC605F85F}" dt="2022-12-02T23:12:04.128" v="215" actId="1076"/>
          <ac:spMkLst>
            <pc:docMk/>
            <pc:sldMk cId="174811545" sldId="308"/>
            <ac:spMk id="13" creationId="{8D376F23-2CB4-9842-7625-F8F5FED58459}"/>
          </ac:spMkLst>
        </pc:spChg>
        <pc:spChg chg="add mod">
          <ac:chgData name="Theresa Meyer" userId="20600fb2-3175-439c-b231-c19851fcb3f1" providerId="ADAL" clId="{01F4156E-F299-4D3A-B3C8-D44CC605F85F}" dt="2022-12-02T23:12:04.128" v="215" actId="1076"/>
          <ac:spMkLst>
            <pc:docMk/>
            <pc:sldMk cId="174811545" sldId="308"/>
            <ac:spMk id="14" creationId="{397ED7B4-DDA9-553A-B39D-ECAA03EA3926}"/>
          </ac:spMkLst>
        </pc:spChg>
        <pc:spChg chg="add mod">
          <ac:chgData name="Theresa Meyer" userId="20600fb2-3175-439c-b231-c19851fcb3f1" providerId="ADAL" clId="{01F4156E-F299-4D3A-B3C8-D44CC605F85F}" dt="2022-12-02T23:12:04.128" v="215" actId="1076"/>
          <ac:spMkLst>
            <pc:docMk/>
            <pc:sldMk cId="174811545" sldId="308"/>
            <ac:spMk id="15" creationId="{F5680300-A190-5610-C512-C119984E5E73}"/>
          </ac:spMkLst>
        </pc:spChg>
        <pc:spChg chg="add mod">
          <ac:chgData name="Theresa Meyer" userId="20600fb2-3175-439c-b231-c19851fcb3f1" providerId="ADAL" clId="{01F4156E-F299-4D3A-B3C8-D44CC605F85F}" dt="2022-12-02T23:12:04.128" v="215" actId="1076"/>
          <ac:spMkLst>
            <pc:docMk/>
            <pc:sldMk cId="174811545" sldId="308"/>
            <ac:spMk id="16" creationId="{E05DA278-308E-C865-D5BB-E9B9E67E54A7}"/>
          </ac:spMkLst>
        </pc:spChg>
        <pc:spChg chg="mod">
          <ac:chgData name="Theresa Meyer" userId="20600fb2-3175-439c-b231-c19851fcb3f1" providerId="ADAL" clId="{01F4156E-F299-4D3A-B3C8-D44CC605F85F}" dt="2022-12-02T23:12:30.099" v="221" actId="20577"/>
          <ac:spMkLst>
            <pc:docMk/>
            <pc:sldMk cId="174811545" sldId="308"/>
            <ac:spMk id="17" creationId="{F2E2A80F-233B-4183-A9FC-5DE616A1F8A9}"/>
          </ac:spMkLst>
        </pc:spChg>
        <pc:grpChg chg="add del mod">
          <ac:chgData name="Theresa Meyer" userId="20600fb2-3175-439c-b231-c19851fcb3f1" providerId="ADAL" clId="{01F4156E-F299-4D3A-B3C8-D44CC605F85F}" dt="2022-12-02T23:11:27.970" v="208" actId="21"/>
          <ac:grpSpMkLst>
            <pc:docMk/>
            <pc:sldMk cId="174811545" sldId="308"/>
            <ac:grpSpMk id="5" creationId="{625CFDAF-98BD-45CD-B91D-4386D6B6D5A5}"/>
          </ac:grpSpMkLst>
        </pc:grpChg>
        <pc:picChg chg="del mod topLvl">
          <ac:chgData name="Theresa Meyer" userId="20600fb2-3175-439c-b231-c19851fcb3f1" providerId="ADAL" clId="{01F4156E-F299-4D3A-B3C8-D44CC605F85F}" dt="2022-12-02T23:11:29.540" v="209" actId="478"/>
          <ac:picMkLst>
            <pc:docMk/>
            <pc:sldMk cId="174811545" sldId="308"/>
            <ac:picMk id="4" creationId="{A9D07B1C-01C9-4E7F-BD74-6574424FB515}"/>
          </ac:picMkLst>
        </pc:picChg>
        <pc:picChg chg="add mod ord modCrop">
          <ac:chgData name="Theresa Meyer" userId="20600fb2-3175-439c-b231-c19851fcb3f1" providerId="ADAL" clId="{01F4156E-F299-4D3A-B3C8-D44CC605F85F}" dt="2022-12-02T23:12:14.087" v="217" actId="732"/>
          <ac:picMkLst>
            <pc:docMk/>
            <pc:sldMk cId="174811545" sldId="308"/>
            <ac:picMk id="6" creationId="{2729646B-674A-A92C-352E-656384B85F65}"/>
          </ac:picMkLst>
        </pc:picChg>
      </pc:sldChg>
      <pc:sldChg chg="modSp mod">
        <pc:chgData name="Theresa Meyer" userId="20600fb2-3175-439c-b231-c19851fcb3f1" providerId="ADAL" clId="{01F4156E-F299-4D3A-B3C8-D44CC605F85F}" dt="2022-12-02T23:08:24.795" v="162" actId="1076"/>
        <pc:sldMkLst>
          <pc:docMk/>
          <pc:sldMk cId="1254042214" sldId="309"/>
        </pc:sldMkLst>
        <pc:spChg chg="mod">
          <ac:chgData name="Theresa Meyer" userId="20600fb2-3175-439c-b231-c19851fcb3f1" providerId="ADAL" clId="{01F4156E-F299-4D3A-B3C8-D44CC605F85F}" dt="2022-12-02T23:08:24.795" v="162" actId="1076"/>
          <ac:spMkLst>
            <pc:docMk/>
            <pc:sldMk cId="1254042214" sldId="309"/>
            <ac:spMk id="6" creationId="{2C0AD25A-6068-4F4A-9E3A-5304F348C158}"/>
          </ac:spMkLst>
        </pc:spChg>
        <pc:spChg chg="mod">
          <ac:chgData name="Theresa Meyer" userId="20600fb2-3175-439c-b231-c19851fcb3f1" providerId="ADAL" clId="{01F4156E-F299-4D3A-B3C8-D44CC605F85F}" dt="2022-12-02T23:08:11.618" v="160" actId="20577"/>
          <ac:spMkLst>
            <pc:docMk/>
            <pc:sldMk cId="1254042214" sldId="309"/>
            <ac:spMk id="12" creationId="{87D54D9E-60CF-46C3-9E11-B7BCC3834871}"/>
          </ac:spMkLst>
        </pc:spChg>
      </pc:sldChg>
      <pc:sldChg chg="addSp delSp modSp mod">
        <pc:chgData name="Theresa Meyer" userId="20600fb2-3175-439c-b231-c19851fcb3f1" providerId="ADAL" clId="{01F4156E-F299-4D3A-B3C8-D44CC605F85F}" dt="2022-12-02T23:10:00.293" v="181" actId="14100"/>
        <pc:sldMkLst>
          <pc:docMk/>
          <pc:sldMk cId="2120863850" sldId="399"/>
        </pc:sldMkLst>
        <pc:picChg chg="del">
          <ac:chgData name="Theresa Meyer" userId="20600fb2-3175-439c-b231-c19851fcb3f1" providerId="ADAL" clId="{01F4156E-F299-4D3A-B3C8-D44CC605F85F}" dt="2022-12-02T23:08:55.106" v="164" actId="478"/>
          <ac:picMkLst>
            <pc:docMk/>
            <pc:sldMk cId="2120863850" sldId="399"/>
            <ac:picMk id="4" creationId="{A9D07B1C-01C9-4E7F-BD74-6574424FB515}"/>
          </ac:picMkLst>
        </pc:picChg>
        <pc:picChg chg="add mod modCrop">
          <ac:chgData name="Theresa Meyer" userId="20600fb2-3175-439c-b231-c19851fcb3f1" providerId="ADAL" clId="{01F4156E-F299-4D3A-B3C8-D44CC605F85F}" dt="2022-12-02T23:10:00.293" v="181" actId="14100"/>
          <ac:picMkLst>
            <pc:docMk/>
            <pc:sldMk cId="2120863850" sldId="399"/>
            <ac:picMk id="5" creationId="{662CF5EF-1DB4-D81E-EF68-AA4E043A0459}"/>
          </ac:picMkLst>
        </pc:picChg>
      </pc:sldChg>
    </pc:docChg>
  </pc:docChgLst>
  <pc:docChgLst>
    <pc:chgData name="Theresa Meyer" userId="20600fb2-3175-439c-b231-c19851fcb3f1" providerId="ADAL" clId="{75D16FFB-BECC-4C7C-AFFB-DB34E313FD28}"/>
    <pc:docChg chg="custSel addSld modSld">
      <pc:chgData name="Theresa Meyer" userId="20600fb2-3175-439c-b231-c19851fcb3f1" providerId="ADAL" clId="{75D16FFB-BECC-4C7C-AFFB-DB34E313FD28}" dt="2024-02-07T23:32:26.034" v="1194" actId="1076"/>
      <pc:docMkLst>
        <pc:docMk/>
      </pc:docMkLst>
      <pc:sldChg chg="addSp modSp mod">
        <pc:chgData name="Theresa Meyer" userId="20600fb2-3175-439c-b231-c19851fcb3f1" providerId="ADAL" clId="{75D16FFB-BECC-4C7C-AFFB-DB34E313FD28}" dt="2024-02-01T21:37:00.274" v="287" actId="20577"/>
        <pc:sldMkLst>
          <pc:docMk/>
          <pc:sldMk cId="1229462105" sldId="299"/>
        </pc:sldMkLst>
        <pc:spChg chg="add mod">
          <ac:chgData name="Theresa Meyer" userId="20600fb2-3175-439c-b231-c19851fcb3f1" providerId="ADAL" clId="{75D16FFB-BECC-4C7C-AFFB-DB34E313FD28}" dt="2024-02-01T21:37:00.274" v="287" actId="20577"/>
          <ac:spMkLst>
            <pc:docMk/>
            <pc:sldMk cId="1229462105" sldId="299"/>
            <ac:spMk id="2" creationId="{3B2DCAB6-0503-B8E2-528F-65E4BCFB8975}"/>
          </ac:spMkLst>
        </pc:spChg>
        <pc:spChg chg="mod">
          <ac:chgData name="Theresa Meyer" userId="20600fb2-3175-439c-b231-c19851fcb3f1" providerId="ADAL" clId="{75D16FFB-BECC-4C7C-AFFB-DB34E313FD28}" dt="2024-02-01T21:35:20.061" v="57" actId="1076"/>
          <ac:spMkLst>
            <pc:docMk/>
            <pc:sldMk cId="1229462105" sldId="299"/>
            <ac:spMk id="46" creationId="{4FD44BE1-DA7D-4C74-8ED3-7E10E299197D}"/>
          </ac:spMkLst>
        </pc:spChg>
        <pc:spChg chg="mod">
          <ac:chgData name="Theresa Meyer" userId="20600fb2-3175-439c-b231-c19851fcb3f1" providerId="ADAL" clId="{75D16FFB-BECC-4C7C-AFFB-DB34E313FD28}" dt="2024-02-01T21:35:17.368" v="56" actId="1076"/>
          <ac:spMkLst>
            <pc:docMk/>
            <pc:sldMk cId="1229462105" sldId="299"/>
            <ac:spMk id="48" creationId="{7A6C4372-CD8B-4AB5-99B2-75CCE3A1F031}"/>
          </ac:spMkLst>
        </pc:spChg>
        <pc:spChg chg="mod">
          <ac:chgData name="Theresa Meyer" userId="20600fb2-3175-439c-b231-c19851fcb3f1" providerId="ADAL" clId="{75D16FFB-BECC-4C7C-AFFB-DB34E313FD28}" dt="2024-02-01T21:35:28.934" v="59" actId="14100"/>
          <ac:spMkLst>
            <pc:docMk/>
            <pc:sldMk cId="1229462105" sldId="299"/>
            <ac:spMk id="49" creationId="{340E24A6-53E0-492C-9D55-E347FAC28790}"/>
          </ac:spMkLst>
        </pc:spChg>
        <pc:spChg chg="mod">
          <ac:chgData name="Theresa Meyer" userId="20600fb2-3175-439c-b231-c19851fcb3f1" providerId="ADAL" clId="{75D16FFB-BECC-4C7C-AFFB-DB34E313FD28}" dt="2024-02-01T21:35:17.368" v="56" actId="1076"/>
          <ac:spMkLst>
            <pc:docMk/>
            <pc:sldMk cId="1229462105" sldId="299"/>
            <ac:spMk id="355" creationId="{00000000-0000-0000-0000-000000000000}"/>
          </ac:spMkLst>
        </pc:spChg>
      </pc:sldChg>
      <pc:sldChg chg="modSp mod">
        <pc:chgData name="Theresa Meyer" userId="20600fb2-3175-439c-b231-c19851fcb3f1" providerId="ADAL" clId="{75D16FFB-BECC-4C7C-AFFB-DB34E313FD28}" dt="2024-02-01T21:42:38.832" v="302" actId="20577"/>
        <pc:sldMkLst>
          <pc:docMk/>
          <pc:sldMk cId="1743975356" sldId="302"/>
        </pc:sldMkLst>
        <pc:graphicFrameChg chg="modGraphic">
          <ac:chgData name="Theresa Meyer" userId="20600fb2-3175-439c-b231-c19851fcb3f1" providerId="ADAL" clId="{75D16FFB-BECC-4C7C-AFFB-DB34E313FD28}" dt="2024-02-01T21:42:38.832" v="302" actId="20577"/>
          <ac:graphicFrameMkLst>
            <pc:docMk/>
            <pc:sldMk cId="1743975356" sldId="302"/>
            <ac:graphicFrameMk id="6" creationId="{3EE73F51-4DDC-4EA8-3F59-C502C1323640}"/>
          </ac:graphicFrameMkLst>
        </pc:graphicFrameChg>
      </pc:sldChg>
      <pc:sldChg chg="modSp mod">
        <pc:chgData name="Theresa Meyer" userId="20600fb2-3175-439c-b231-c19851fcb3f1" providerId="ADAL" clId="{75D16FFB-BECC-4C7C-AFFB-DB34E313FD28}" dt="2024-02-07T23:32:26.034" v="1194" actId="1076"/>
        <pc:sldMkLst>
          <pc:docMk/>
          <pc:sldMk cId="174811545" sldId="308"/>
        </pc:sldMkLst>
        <pc:spChg chg="mod">
          <ac:chgData name="Theresa Meyer" userId="20600fb2-3175-439c-b231-c19851fcb3f1" providerId="ADAL" clId="{75D16FFB-BECC-4C7C-AFFB-DB34E313FD28}" dt="2024-02-07T23:32:16.602" v="1189" actId="1076"/>
          <ac:spMkLst>
            <pc:docMk/>
            <pc:sldMk cId="174811545" sldId="308"/>
            <ac:spMk id="14" creationId="{397ED7B4-DDA9-553A-B39D-ECAA03EA3926}"/>
          </ac:spMkLst>
        </pc:spChg>
        <pc:spChg chg="mod">
          <ac:chgData name="Theresa Meyer" userId="20600fb2-3175-439c-b231-c19851fcb3f1" providerId="ADAL" clId="{75D16FFB-BECC-4C7C-AFFB-DB34E313FD28}" dt="2024-02-07T23:32:26.034" v="1194" actId="1076"/>
          <ac:spMkLst>
            <pc:docMk/>
            <pc:sldMk cId="174811545" sldId="308"/>
            <ac:spMk id="15" creationId="{F5680300-A190-5610-C512-C119984E5E73}"/>
          </ac:spMkLst>
        </pc:spChg>
        <pc:spChg chg="mod">
          <ac:chgData name="Theresa Meyer" userId="20600fb2-3175-439c-b231-c19851fcb3f1" providerId="ADAL" clId="{75D16FFB-BECC-4C7C-AFFB-DB34E313FD28}" dt="2024-02-07T23:32:20.007" v="1190" actId="1076"/>
          <ac:spMkLst>
            <pc:docMk/>
            <pc:sldMk cId="174811545" sldId="308"/>
            <ac:spMk id="16" creationId="{E05DA278-308E-C865-D5BB-E9B9E67E54A7}"/>
          </ac:spMkLst>
        </pc:spChg>
      </pc:sldChg>
      <pc:sldChg chg="addSp delSp modSp mod">
        <pc:chgData name="Theresa Meyer" userId="20600fb2-3175-439c-b231-c19851fcb3f1" providerId="ADAL" clId="{75D16FFB-BECC-4C7C-AFFB-DB34E313FD28}" dt="2024-02-02T21:37:26.146" v="313" actId="20577"/>
        <pc:sldMkLst>
          <pc:docMk/>
          <pc:sldMk cId="2120863850" sldId="399"/>
        </pc:sldMkLst>
        <pc:spChg chg="mod">
          <ac:chgData name="Theresa Meyer" userId="20600fb2-3175-439c-b231-c19851fcb3f1" providerId="ADAL" clId="{75D16FFB-BECC-4C7C-AFFB-DB34E313FD28}" dt="2024-02-02T21:37:26.146" v="313" actId="20577"/>
          <ac:spMkLst>
            <pc:docMk/>
            <pc:sldMk cId="2120863850" sldId="399"/>
            <ac:spMk id="17" creationId="{F2E2A80F-233B-4183-A9FC-5DE616A1F8A9}"/>
          </ac:spMkLst>
        </pc:spChg>
        <pc:picChg chg="del">
          <ac:chgData name="Theresa Meyer" userId="20600fb2-3175-439c-b231-c19851fcb3f1" providerId="ADAL" clId="{75D16FFB-BECC-4C7C-AFFB-DB34E313FD28}" dt="2024-02-02T21:36:50.368" v="305" actId="478"/>
          <ac:picMkLst>
            <pc:docMk/>
            <pc:sldMk cId="2120863850" sldId="399"/>
            <ac:picMk id="4" creationId="{BD81D701-079F-F31B-D3DC-08806D7FDB01}"/>
          </ac:picMkLst>
        </pc:picChg>
        <pc:picChg chg="add mod ord">
          <ac:chgData name="Theresa Meyer" userId="20600fb2-3175-439c-b231-c19851fcb3f1" providerId="ADAL" clId="{75D16FFB-BECC-4C7C-AFFB-DB34E313FD28}" dt="2024-02-02T21:37:16.230" v="311" actId="1582"/>
          <ac:picMkLst>
            <pc:docMk/>
            <pc:sldMk cId="2120863850" sldId="399"/>
            <ac:picMk id="7" creationId="{AF2566D3-0CA7-0F36-174D-61F6A7B08864}"/>
          </ac:picMkLst>
        </pc:picChg>
      </pc:sldChg>
      <pc:sldChg chg="modSp mod">
        <pc:chgData name="Theresa Meyer" userId="20600fb2-3175-439c-b231-c19851fcb3f1" providerId="ADAL" clId="{75D16FFB-BECC-4C7C-AFFB-DB34E313FD28}" dt="2024-02-02T21:38:23.857" v="441" actId="14100"/>
        <pc:sldMkLst>
          <pc:docMk/>
          <pc:sldMk cId="2478810931" sldId="404"/>
        </pc:sldMkLst>
        <pc:spChg chg="mod">
          <ac:chgData name="Theresa Meyer" userId="20600fb2-3175-439c-b231-c19851fcb3f1" providerId="ADAL" clId="{75D16FFB-BECC-4C7C-AFFB-DB34E313FD28}" dt="2024-02-02T21:38:23.857" v="441" actId="14100"/>
          <ac:spMkLst>
            <pc:docMk/>
            <pc:sldMk cId="2478810931" sldId="404"/>
            <ac:spMk id="9" creationId="{0EA6DA81-7370-FA42-3FD7-A62C2859C1C0}"/>
          </ac:spMkLst>
        </pc:spChg>
      </pc:sldChg>
      <pc:sldChg chg="addSp delSp modSp new mod">
        <pc:chgData name="Theresa Meyer" userId="20600fb2-3175-439c-b231-c19851fcb3f1" providerId="ADAL" clId="{75D16FFB-BECC-4C7C-AFFB-DB34E313FD28}" dt="2024-02-02T21:42:32.788" v="1187" actId="1076"/>
        <pc:sldMkLst>
          <pc:docMk/>
          <pc:sldMk cId="1189020578" sldId="407"/>
        </pc:sldMkLst>
        <pc:spChg chg="mod">
          <ac:chgData name="Theresa Meyer" userId="20600fb2-3175-439c-b231-c19851fcb3f1" providerId="ADAL" clId="{75D16FFB-BECC-4C7C-AFFB-DB34E313FD28}" dt="2024-02-02T21:42:23.615" v="1186" actId="20577"/>
          <ac:spMkLst>
            <pc:docMk/>
            <pc:sldMk cId="1189020578" sldId="407"/>
            <ac:spMk id="2" creationId="{FA3F0A8A-DDF8-ACB4-D430-62E01B9BB1A6}"/>
          </ac:spMkLst>
        </pc:spChg>
        <pc:spChg chg="del">
          <ac:chgData name="Theresa Meyer" userId="20600fb2-3175-439c-b231-c19851fcb3f1" providerId="ADAL" clId="{75D16FFB-BECC-4C7C-AFFB-DB34E313FD28}" dt="2024-02-02T21:38:55.389" v="467" actId="478"/>
          <ac:spMkLst>
            <pc:docMk/>
            <pc:sldMk cId="1189020578" sldId="407"/>
            <ac:spMk id="3" creationId="{FBF82719-6F69-D127-4BA3-DCBE8530266D}"/>
          </ac:spMkLst>
        </pc:spChg>
        <pc:spChg chg="del">
          <ac:chgData name="Theresa Meyer" userId="20600fb2-3175-439c-b231-c19851fcb3f1" providerId="ADAL" clId="{75D16FFB-BECC-4C7C-AFFB-DB34E313FD28}" dt="2024-02-02T21:38:52.832" v="466" actId="478"/>
          <ac:spMkLst>
            <pc:docMk/>
            <pc:sldMk cId="1189020578" sldId="407"/>
            <ac:spMk id="4" creationId="{FE3D33A7-8524-155B-C4D6-6CB7E66FA225}"/>
          </ac:spMkLst>
        </pc:spChg>
        <pc:spChg chg="del">
          <ac:chgData name="Theresa Meyer" userId="20600fb2-3175-439c-b231-c19851fcb3f1" providerId="ADAL" clId="{75D16FFB-BECC-4C7C-AFFB-DB34E313FD28}" dt="2024-02-02T21:38:52.832" v="466" actId="478"/>
          <ac:spMkLst>
            <pc:docMk/>
            <pc:sldMk cId="1189020578" sldId="407"/>
            <ac:spMk id="5" creationId="{C5321745-ADC5-99F8-E8C8-E56D6B978B5D}"/>
          </ac:spMkLst>
        </pc:spChg>
        <pc:spChg chg="del">
          <ac:chgData name="Theresa Meyer" userId="20600fb2-3175-439c-b231-c19851fcb3f1" providerId="ADAL" clId="{75D16FFB-BECC-4C7C-AFFB-DB34E313FD28}" dt="2024-02-02T21:38:52.832" v="466" actId="478"/>
          <ac:spMkLst>
            <pc:docMk/>
            <pc:sldMk cId="1189020578" sldId="407"/>
            <ac:spMk id="6" creationId="{9102F907-18D0-6542-5638-593AB4971063}"/>
          </ac:spMkLst>
        </pc:spChg>
        <pc:spChg chg="del">
          <ac:chgData name="Theresa Meyer" userId="20600fb2-3175-439c-b231-c19851fcb3f1" providerId="ADAL" clId="{75D16FFB-BECC-4C7C-AFFB-DB34E313FD28}" dt="2024-02-02T21:38:52.832" v="466" actId="478"/>
          <ac:spMkLst>
            <pc:docMk/>
            <pc:sldMk cId="1189020578" sldId="407"/>
            <ac:spMk id="7" creationId="{27F3FDC7-858F-B4FD-FDBE-7086240F6E05}"/>
          </ac:spMkLst>
        </pc:spChg>
        <pc:spChg chg="del">
          <ac:chgData name="Theresa Meyer" userId="20600fb2-3175-439c-b231-c19851fcb3f1" providerId="ADAL" clId="{75D16FFB-BECC-4C7C-AFFB-DB34E313FD28}" dt="2024-02-02T21:38:51.481" v="465" actId="478"/>
          <ac:spMkLst>
            <pc:docMk/>
            <pc:sldMk cId="1189020578" sldId="407"/>
            <ac:spMk id="8" creationId="{854ECB9D-01A2-B703-7852-D9DAAC2CC8DC}"/>
          </ac:spMkLst>
        </pc:spChg>
        <pc:spChg chg="del">
          <ac:chgData name="Theresa Meyer" userId="20600fb2-3175-439c-b231-c19851fcb3f1" providerId="ADAL" clId="{75D16FFB-BECC-4C7C-AFFB-DB34E313FD28}" dt="2024-02-02T21:38:51.481" v="465" actId="478"/>
          <ac:spMkLst>
            <pc:docMk/>
            <pc:sldMk cId="1189020578" sldId="407"/>
            <ac:spMk id="9" creationId="{11BDC0E2-2C05-7FF6-79D9-3CFF3D7A694C}"/>
          </ac:spMkLst>
        </pc:spChg>
        <pc:spChg chg="del">
          <ac:chgData name="Theresa Meyer" userId="20600fb2-3175-439c-b231-c19851fcb3f1" providerId="ADAL" clId="{75D16FFB-BECC-4C7C-AFFB-DB34E313FD28}" dt="2024-02-02T21:38:51.481" v="465" actId="478"/>
          <ac:spMkLst>
            <pc:docMk/>
            <pc:sldMk cId="1189020578" sldId="407"/>
            <ac:spMk id="10" creationId="{25F3DD8C-B68E-B86A-86DA-3DD968DE7AD1}"/>
          </ac:spMkLst>
        </pc:spChg>
        <pc:spChg chg="del">
          <ac:chgData name="Theresa Meyer" userId="20600fb2-3175-439c-b231-c19851fcb3f1" providerId="ADAL" clId="{75D16FFB-BECC-4C7C-AFFB-DB34E313FD28}" dt="2024-02-02T21:38:51.481" v="465" actId="478"/>
          <ac:spMkLst>
            <pc:docMk/>
            <pc:sldMk cId="1189020578" sldId="407"/>
            <ac:spMk id="11" creationId="{841A9EAB-468A-7BEB-CF80-6FA0C1DC53F6}"/>
          </ac:spMkLst>
        </pc:spChg>
        <pc:spChg chg="del">
          <ac:chgData name="Theresa Meyer" userId="20600fb2-3175-439c-b231-c19851fcb3f1" providerId="ADAL" clId="{75D16FFB-BECC-4C7C-AFFB-DB34E313FD28}" dt="2024-02-02T21:38:51.481" v="465" actId="478"/>
          <ac:spMkLst>
            <pc:docMk/>
            <pc:sldMk cId="1189020578" sldId="407"/>
            <ac:spMk id="12" creationId="{8BB41B59-C856-44AE-4E76-D8E626689A83}"/>
          </ac:spMkLst>
        </pc:spChg>
        <pc:spChg chg="del">
          <ac:chgData name="Theresa Meyer" userId="20600fb2-3175-439c-b231-c19851fcb3f1" providerId="ADAL" clId="{75D16FFB-BECC-4C7C-AFFB-DB34E313FD28}" dt="2024-02-02T21:38:51.481" v="465" actId="478"/>
          <ac:spMkLst>
            <pc:docMk/>
            <pc:sldMk cId="1189020578" sldId="407"/>
            <ac:spMk id="13" creationId="{3D662F4A-C6DF-F3B3-CD85-78C57D814969}"/>
          </ac:spMkLst>
        </pc:spChg>
        <pc:spChg chg="mod">
          <ac:chgData name="Theresa Meyer" userId="20600fb2-3175-439c-b231-c19851fcb3f1" providerId="ADAL" clId="{75D16FFB-BECC-4C7C-AFFB-DB34E313FD28}" dt="2024-02-02T21:40:05.087" v="629" actId="20577"/>
          <ac:spMkLst>
            <pc:docMk/>
            <pc:sldMk cId="1189020578" sldId="407"/>
            <ac:spMk id="14" creationId="{7BD82E14-D610-D8DD-F35C-C89BFFC455EB}"/>
          </ac:spMkLst>
        </pc:spChg>
        <pc:spChg chg="add mod">
          <ac:chgData name="Theresa Meyer" userId="20600fb2-3175-439c-b231-c19851fcb3f1" providerId="ADAL" clId="{75D16FFB-BECC-4C7C-AFFB-DB34E313FD28}" dt="2024-02-02T21:41:14.694" v="876" actId="208"/>
          <ac:spMkLst>
            <pc:docMk/>
            <pc:sldMk cId="1189020578" sldId="407"/>
            <ac:spMk id="15" creationId="{16B9FE1D-E34C-B29A-46E7-53DBB969725F}"/>
          </ac:spMkLst>
        </pc:spChg>
        <pc:spChg chg="add mod">
          <ac:chgData name="Theresa Meyer" userId="20600fb2-3175-439c-b231-c19851fcb3f1" providerId="ADAL" clId="{75D16FFB-BECC-4C7C-AFFB-DB34E313FD28}" dt="2024-02-02T21:42:32.788" v="1187" actId="1076"/>
          <ac:spMkLst>
            <pc:docMk/>
            <pc:sldMk cId="1189020578" sldId="407"/>
            <ac:spMk id="16" creationId="{F8889FF3-FEC1-3C0C-1728-40FB136B8EE0}"/>
          </ac:spMkLst>
        </pc:spChg>
      </pc:sldChg>
    </pc:docChg>
  </pc:docChgLst>
  <pc:docChgLst>
    <pc:chgData name="Theresa Meyer" userId="20600fb2-3175-439c-b231-c19851fcb3f1" providerId="ADAL" clId="{61F4A1D3-1CA3-4E43-A3D8-036CB1718500}"/>
    <pc:docChg chg="undo redo custSel addSld delSld modSld sldOrd">
      <pc:chgData name="Theresa Meyer" userId="20600fb2-3175-439c-b231-c19851fcb3f1" providerId="ADAL" clId="{61F4A1D3-1CA3-4E43-A3D8-036CB1718500}" dt="2024-01-02T22:27:31.375" v="399" actId="20577"/>
      <pc:docMkLst>
        <pc:docMk/>
      </pc:docMkLst>
      <pc:sldChg chg="addSp delSp modSp del mod">
        <pc:chgData name="Theresa Meyer" userId="20600fb2-3175-439c-b231-c19851fcb3f1" providerId="ADAL" clId="{61F4A1D3-1CA3-4E43-A3D8-036CB1718500}" dt="2024-01-02T22:09:30.143" v="72" actId="47"/>
        <pc:sldMkLst>
          <pc:docMk/>
          <pc:sldMk cId="0" sldId="258"/>
        </pc:sldMkLst>
        <pc:spChg chg="add del mod">
          <ac:chgData name="Theresa Meyer" userId="20600fb2-3175-439c-b231-c19851fcb3f1" providerId="ADAL" clId="{61F4A1D3-1CA3-4E43-A3D8-036CB1718500}" dt="2024-01-02T22:06:39.679" v="29" actId="21"/>
          <ac:spMkLst>
            <pc:docMk/>
            <pc:sldMk cId="0" sldId="258"/>
            <ac:spMk id="3" creationId="{8C92E868-14FA-DCE6-7550-99492B67ED8C}"/>
          </ac:spMkLst>
        </pc:spChg>
        <pc:spChg chg="add del mod">
          <ac:chgData name="Theresa Meyer" userId="20600fb2-3175-439c-b231-c19851fcb3f1" providerId="ADAL" clId="{61F4A1D3-1CA3-4E43-A3D8-036CB1718500}" dt="2024-01-02T22:06:39.679" v="29" actId="21"/>
          <ac:spMkLst>
            <pc:docMk/>
            <pc:sldMk cId="0" sldId="258"/>
            <ac:spMk id="5" creationId="{07FBD0EB-3BF7-BC02-A45C-E959E5EFC340}"/>
          </ac:spMkLst>
        </pc:spChg>
        <pc:spChg chg="add del mod">
          <ac:chgData name="Theresa Meyer" userId="20600fb2-3175-439c-b231-c19851fcb3f1" providerId="ADAL" clId="{61F4A1D3-1CA3-4E43-A3D8-036CB1718500}" dt="2024-01-02T22:06:39.679" v="29" actId="21"/>
          <ac:spMkLst>
            <pc:docMk/>
            <pc:sldMk cId="0" sldId="258"/>
            <ac:spMk id="7" creationId="{BA6F035E-74E9-46D9-32A3-C00D3C47E2EE}"/>
          </ac:spMkLst>
        </pc:spChg>
        <pc:spChg chg="add del mod">
          <ac:chgData name="Theresa Meyer" userId="20600fb2-3175-439c-b231-c19851fcb3f1" providerId="ADAL" clId="{61F4A1D3-1CA3-4E43-A3D8-036CB1718500}" dt="2024-01-02T22:07:35.005" v="35" actId="179"/>
          <ac:spMkLst>
            <pc:docMk/>
            <pc:sldMk cId="0" sldId="258"/>
            <ac:spMk id="183" creationId="{00000000-0000-0000-0000-000000000000}"/>
          </ac:spMkLst>
        </pc:spChg>
        <pc:spChg chg="add del mod">
          <ac:chgData name="Theresa Meyer" userId="20600fb2-3175-439c-b231-c19851fcb3f1" providerId="ADAL" clId="{61F4A1D3-1CA3-4E43-A3D8-036CB1718500}" dt="2024-01-02T22:06:58.017" v="30" actId="207"/>
          <ac:spMkLst>
            <pc:docMk/>
            <pc:sldMk cId="0" sldId="258"/>
            <ac:spMk id="186" creationId="{00000000-0000-0000-0000-000000000000}"/>
          </ac:spMkLst>
        </pc:spChg>
        <pc:spChg chg="add del mod">
          <ac:chgData name="Theresa Meyer" userId="20600fb2-3175-439c-b231-c19851fcb3f1" providerId="ADAL" clId="{61F4A1D3-1CA3-4E43-A3D8-036CB1718500}" dt="2024-01-02T22:08:08.937" v="45" actId="179"/>
          <ac:spMkLst>
            <pc:docMk/>
            <pc:sldMk cId="0" sldId="258"/>
            <ac:spMk id="187" creationId="{00000000-0000-0000-0000-000000000000}"/>
          </ac:spMkLst>
        </pc:spChg>
      </pc:sldChg>
      <pc:sldChg chg="modSp mod">
        <pc:chgData name="Theresa Meyer" userId="20600fb2-3175-439c-b231-c19851fcb3f1" providerId="ADAL" clId="{61F4A1D3-1CA3-4E43-A3D8-036CB1718500}" dt="2024-01-02T22:10:16.745" v="81" actId="179"/>
        <pc:sldMkLst>
          <pc:docMk/>
          <pc:sldMk cId="960187859" sldId="299"/>
        </pc:sldMkLst>
        <pc:spChg chg="mod">
          <ac:chgData name="Theresa Meyer" userId="20600fb2-3175-439c-b231-c19851fcb3f1" providerId="ADAL" clId="{61F4A1D3-1CA3-4E43-A3D8-036CB1718500}" dt="2024-01-02T22:07:02.903" v="31" actId="207"/>
          <ac:spMkLst>
            <pc:docMk/>
            <pc:sldMk cId="960187859" sldId="299"/>
            <ac:spMk id="27" creationId="{3037781E-C653-44E0-B8BB-4B178488C305}"/>
          </ac:spMkLst>
        </pc:spChg>
        <pc:spChg chg="mod">
          <ac:chgData name="Theresa Meyer" userId="20600fb2-3175-439c-b231-c19851fcb3f1" providerId="ADAL" clId="{61F4A1D3-1CA3-4E43-A3D8-036CB1718500}" dt="2024-01-02T22:10:12.042" v="80" actId="179"/>
          <ac:spMkLst>
            <pc:docMk/>
            <pc:sldMk cId="960187859" sldId="299"/>
            <ac:spMk id="46" creationId="{4FD44BE1-DA7D-4C74-8ED3-7E10E299197D}"/>
          </ac:spMkLst>
        </pc:spChg>
        <pc:spChg chg="mod">
          <ac:chgData name="Theresa Meyer" userId="20600fb2-3175-439c-b231-c19851fcb3f1" providerId="ADAL" clId="{61F4A1D3-1CA3-4E43-A3D8-036CB1718500}" dt="2024-01-02T22:10:01.762" v="77" actId="179"/>
          <ac:spMkLst>
            <pc:docMk/>
            <pc:sldMk cId="960187859" sldId="299"/>
            <ac:spMk id="48" creationId="{7A6C4372-CD8B-4AB5-99B2-75CCE3A1F031}"/>
          </ac:spMkLst>
        </pc:spChg>
        <pc:spChg chg="mod">
          <ac:chgData name="Theresa Meyer" userId="20600fb2-3175-439c-b231-c19851fcb3f1" providerId="ADAL" clId="{61F4A1D3-1CA3-4E43-A3D8-036CB1718500}" dt="2024-01-02T22:10:16.745" v="81" actId="179"/>
          <ac:spMkLst>
            <pc:docMk/>
            <pc:sldMk cId="960187859" sldId="299"/>
            <ac:spMk id="49" creationId="{340E24A6-53E0-492C-9D55-E347FAC28790}"/>
          </ac:spMkLst>
        </pc:spChg>
        <pc:spChg chg="mod">
          <ac:chgData name="Theresa Meyer" userId="20600fb2-3175-439c-b231-c19851fcb3f1" providerId="ADAL" clId="{61F4A1D3-1CA3-4E43-A3D8-036CB1718500}" dt="2024-01-02T22:09:55.562" v="75" actId="179"/>
          <ac:spMkLst>
            <pc:docMk/>
            <pc:sldMk cId="960187859" sldId="299"/>
            <ac:spMk id="355" creationId="{00000000-0000-0000-0000-000000000000}"/>
          </ac:spMkLst>
        </pc:spChg>
      </pc:sldChg>
      <pc:sldChg chg="modSp mod">
        <pc:chgData name="Theresa Meyer" userId="20600fb2-3175-439c-b231-c19851fcb3f1" providerId="ADAL" clId="{61F4A1D3-1CA3-4E43-A3D8-036CB1718500}" dt="2024-01-02T22:27:04.805" v="396" actId="20577"/>
        <pc:sldMkLst>
          <pc:docMk/>
          <pc:sldMk cId="1178100571" sldId="302"/>
        </pc:sldMkLst>
        <pc:graphicFrameChg chg="mod modGraphic">
          <ac:chgData name="Theresa Meyer" userId="20600fb2-3175-439c-b231-c19851fcb3f1" providerId="ADAL" clId="{61F4A1D3-1CA3-4E43-A3D8-036CB1718500}" dt="2024-01-02T22:27:04.805" v="396" actId="20577"/>
          <ac:graphicFrameMkLst>
            <pc:docMk/>
            <pc:sldMk cId="1178100571" sldId="302"/>
            <ac:graphicFrameMk id="6" creationId="{3EE73F51-4DDC-4EA8-3F59-C502C1323640}"/>
          </ac:graphicFrameMkLst>
        </pc:graphicFrameChg>
        <pc:graphicFrameChg chg="mod modGraphic">
          <ac:chgData name="Theresa Meyer" userId="20600fb2-3175-439c-b231-c19851fcb3f1" providerId="ADAL" clId="{61F4A1D3-1CA3-4E43-A3D8-036CB1718500}" dt="2024-01-02T22:26:50.942" v="389" actId="1076"/>
          <ac:graphicFrameMkLst>
            <pc:docMk/>
            <pc:sldMk cId="1178100571" sldId="302"/>
            <ac:graphicFrameMk id="8" creationId="{C07CFE25-5161-573F-210B-089A0D24AF4E}"/>
          </ac:graphicFrameMkLst>
        </pc:graphicFrameChg>
        <pc:graphicFrameChg chg="mod modGraphic">
          <ac:chgData name="Theresa Meyer" userId="20600fb2-3175-439c-b231-c19851fcb3f1" providerId="ADAL" clId="{61F4A1D3-1CA3-4E43-A3D8-036CB1718500}" dt="2024-01-02T22:26:50.942" v="389" actId="1076"/>
          <ac:graphicFrameMkLst>
            <pc:docMk/>
            <pc:sldMk cId="1178100571" sldId="302"/>
            <ac:graphicFrameMk id="9" creationId="{ED1E4D5B-EB31-76D4-C441-05E55E92C2A0}"/>
          </ac:graphicFrameMkLst>
        </pc:graphicFrameChg>
      </pc:sldChg>
      <pc:sldChg chg="modSp mod">
        <pc:chgData name="Theresa Meyer" userId="20600fb2-3175-439c-b231-c19851fcb3f1" providerId="ADAL" clId="{61F4A1D3-1CA3-4E43-A3D8-036CB1718500}" dt="2024-01-02T22:27:31.375" v="399" actId="20577"/>
        <pc:sldMkLst>
          <pc:docMk/>
          <pc:sldMk cId="2183312914" sldId="307"/>
        </pc:sldMkLst>
        <pc:spChg chg="mod">
          <ac:chgData name="Theresa Meyer" userId="20600fb2-3175-439c-b231-c19851fcb3f1" providerId="ADAL" clId="{61F4A1D3-1CA3-4E43-A3D8-036CB1718500}" dt="2024-01-02T22:27:31.375" v="399" actId="20577"/>
          <ac:spMkLst>
            <pc:docMk/>
            <pc:sldMk cId="2183312914" sldId="307"/>
            <ac:spMk id="2" creationId="{05B89F5E-2649-4427-B372-3E4926F9EF73}"/>
          </ac:spMkLst>
        </pc:spChg>
      </pc:sldChg>
      <pc:sldChg chg="addSp delSp modSp mod">
        <pc:chgData name="Theresa Meyer" userId="20600fb2-3175-439c-b231-c19851fcb3f1" providerId="ADAL" clId="{61F4A1D3-1CA3-4E43-A3D8-036CB1718500}" dt="2024-01-02T22:05:00.919" v="18" actId="1036"/>
        <pc:sldMkLst>
          <pc:docMk/>
          <pc:sldMk cId="174811545" sldId="308"/>
        </pc:sldMkLst>
        <pc:spChg chg="mod">
          <ac:chgData name="Theresa Meyer" userId="20600fb2-3175-439c-b231-c19851fcb3f1" providerId="ADAL" clId="{61F4A1D3-1CA3-4E43-A3D8-036CB1718500}" dt="2024-01-02T22:05:00.919" v="18" actId="1036"/>
          <ac:spMkLst>
            <pc:docMk/>
            <pc:sldMk cId="174811545" sldId="308"/>
            <ac:spMk id="13" creationId="{8D376F23-2CB4-9842-7625-F8F5FED58459}"/>
          </ac:spMkLst>
        </pc:spChg>
        <pc:spChg chg="mod">
          <ac:chgData name="Theresa Meyer" userId="20600fb2-3175-439c-b231-c19851fcb3f1" providerId="ADAL" clId="{61F4A1D3-1CA3-4E43-A3D8-036CB1718500}" dt="2024-01-02T22:05:00.919" v="18" actId="1036"/>
          <ac:spMkLst>
            <pc:docMk/>
            <pc:sldMk cId="174811545" sldId="308"/>
            <ac:spMk id="14" creationId="{397ED7B4-DDA9-553A-B39D-ECAA03EA3926}"/>
          </ac:spMkLst>
        </pc:spChg>
        <pc:spChg chg="mod">
          <ac:chgData name="Theresa Meyer" userId="20600fb2-3175-439c-b231-c19851fcb3f1" providerId="ADAL" clId="{61F4A1D3-1CA3-4E43-A3D8-036CB1718500}" dt="2024-01-02T22:04:45.641" v="6" actId="1076"/>
          <ac:spMkLst>
            <pc:docMk/>
            <pc:sldMk cId="174811545" sldId="308"/>
            <ac:spMk id="17" creationId="{F2E2A80F-233B-4183-A9FC-5DE616A1F8A9}"/>
          </ac:spMkLst>
        </pc:spChg>
        <pc:picChg chg="add mod ord">
          <ac:chgData name="Theresa Meyer" userId="20600fb2-3175-439c-b231-c19851fcb3f1" providerId="ADAL" clId="{61F4A1D3-1CA3-4E43-A3D8-036CB1718500}" dt="2024-01-02T22:04:56.185" v="9" actId="1076"/>
          <ac:picMkLst>
            <pc:docMk/>
            <pc:sldMk cId="174811545" sldId="308"/>
            <ac:picMk id="4" creationId="{D9C67EE6-E4E8-8253-8816-4D6CE162663A}"/>
          </ac:picMkLst>
        </pc:picChg>
        <pc:picChg chg="del">
          <ac:chgData name="Theresa Meyer" userId="20600fb2-3175-439c-b231-c19851fcb3f1" providerId="ADAL" clId="{61F4A1D3-1CA3-4E43-A3D8-036CB1718500}" dt="2024-01-02T22:04:34.551" v="0" actId="478"/>
          <ac:picMkLst>
            <pc:docMk/>
            <pc:sldMk cId="174811545" sldId="308"/>
            <ac:picMk id="6" creationId="{2729646B-674A-A92C-352E-656384B85F65}"/>
          </ac:picMkLst>
        </pc:picChg>
      </pc:sldChg>
      <pc:sldChg chg="addSp delSp modSp mod">
        <pc:chgData name="Theresa Meyer" userId="20600fb2-3175-439c-b231-c19851fcb3f1" providerId="ADAL" clId="{61F4A1D3-1CA3-4E43-A3D8-036CB1718500}" dt="2024-01-02T22:27:08.809" v="398" actId="20577"/>
        <pc:sldMkLst>
          <pc:docMk/>
          <pc:sldMk cId="1254042214" sldId="309"/>
        </pc:sldMkLst>
        <pc:graphicFrameChg chg="del mod modGraphic">
          <ac:chgData name="Theresa Meyer" userId="20600fb2-3175-439c-b231-c19851fcb3f1" providerId="ADAL" clId="{61F4A1D3-1CA3-4E43-A3D8-036CB1718500}" dt="2024-01-02T22:22:33.354" v="307" actId="478"/>
          <ac:graphicFrameMkLst>
            <pc:docMk/>
            <pc:sldMk cId="1254042214" sldId="309"/>
            <ac:graphicFrameMk id="2" creationId="{2B11DF5C-9FBE-47D0-50D3-D1C6F7C646A6}"/>
          </ac:graphicFrameMkLst>
        </pc:graphicFrameChg>
        <pc:graphicFrameChg chg="mod modGraphic">
          <ac:chgData name="Theresa Meyer" userId="20600fb2-3175-439c-b231-c19851fcb3f1" providerId="ADAL" clId="{61F4A1D3-1CA3-4E43-A3D8-036CB1718500}" dt="2024-01-02T22:27:08.809" v="398" actId="20577"/>
          <ac:graphicFrameMkLst>
            <pc:docMk/>
            <pc:sldMk cId="1254042214" sldId="309"/>
            <ac:graphicFrameMk id="3" creationId="{433A0B99-5AC5-0D90-5D2A-B655777FC592}"/>
          </ac:graphicFrameMkLst>
        </pc:graphicFrameChg>
        <pc:graphicFrameChg chg="add mod modGraphic">
          <ac:chgData name="Theresa Meyer" userId="20600fb2-3175-439c-b231-c19851fcb3f1" providerId="ADAL" clId="{61F4A1D3-1CA3-4E43-A3D8-036CB1718500}" dt="2024-01-02T22:24:52.320" v="359" actId="14100"/>
          <ac:graphicFrameMkLst>
            <pc:docMk/>
            <pc:sldMk cId="1254042214" sldId="309"/>
            <ac:graphicFrameMk id="4" creationId="{032B2E60-5F87-0CF5-0E7E-BFF18A257DF9}"/>
          </ac:graphicFrameMkLst>
        </pc:graphicFrameChg>
      </pc:sldChg>
      <pc:sldChg chg="modSp mod">
        <pc:chgData name="Theresa Meyer" userId="20600fb2-3175-439c-b231-c19851fcb3f1" providerId="ADAL" clId="{61F4A1D3-1CA3-4E43-A3D8-036CB1718500}" dt="2024-01-02T22:07:25.263" v="34" actId="207"/>
        <pc:sldMkLst>
          <pc:docMk/>
          <pc:sldMk cId="1161450776" sldId="322"/>
        </pc:sldMkLst>
        <pc:spChg chg="mod">
          <ac:chgData name="Theresa Meyer" userId="20600fb2-3175-439c-b231-c19851fcb3f1" providerId="ADAL" clId="{61F4A1D3-1CA3-4E43-A3D8-036CB1718500}" dt="2024-01-02T22:07:25.263" v="34" actId="207"/>
          <ac:spMkLst>
            <pc:docMk/>
            <pc:sldMk cId="1161450776" sldId="322"/>
            <ac:spMk id="3" creationId="{445F7051-C984-66CD-3C01-B5B5A498C92B}"/>
          </ac:spMkLst>
        </pc:spChg>
      </pc:sldChg>
      <pc:sldChg chg="addSp delSp modSp mod">
        <pc:chgData name="Theresa Meyer" userId="20600fb2-3175-439c-b231-c19851fcb3f1" providerId="ADAL" clId="{61F4A1D3-1CA3-4E43-A3D8-036CB1718500}" dt="2024-01-02T22:06:01.532" v="27" actId="20577"/>
        <pc:sldMkLst>
          <pc:docMk/>
          <pc:sldMk cId="2120863850" sldId="399"/>
        </pc:sldMkLst>
        <pc:spChg chg="mod">
          <ac:chgData name="Theresa Meyer" userId="20600fb2-3175-439c-b231-c19851fcb3f1" providerId="ADAL" clId="{61F4A1D3-1CA3-4E43-A3D8-036CB1718500}" dt="2024-01-02T22:06:01.532" v="27" actId="20577"/>
          <ac:spMkLst>
            <pc:docMk/>
            <pc:sldMk cId="2120863850" sldId="399"/>
            <ac:spMk id="17" creationId="{F2E2A80F-233B-4183-A9FC-5DE616A1F8A9}"/>
          </ac:spMkLst>
        </pc:spChg>
        <pc:picChg chg="add mod">
          <ac:chgData name="Theresa Meyer" userId="20600fb2-3175-439c-b231-c19851fcb3f1" providerId="ADAL" clId="{61F4A1D3-1CA3-4E43-A3D8-036CB1718500}" dt="2024-01-02T22:05:48.706" v="26" actId="14100"/>
          <ac:picMkLst>
            <pc:docMk/>
            <pc:sldMk cId="2120863850" sldId="399"/>
            <ac:picMk id="4" creationId="{BD81D701-079F-F31B-D3DC-08806D7FDB01}"/>
          </ac:picMkLst>
        </pc:picChg>
        <pc:picChg chg="del">
          <ac:chgData name="Theresa Meyer" userId="20600fb2-3175-439c-b231-c19851fcb3f1" providerId="ADAL" clId="{61F4A1D3-1CA3-4E43-A3D8-036CB1718500}" dt="2024-01-02T22:05:25.422" v="19" actId="478"/>
          <ac:picMkLst>
            <pc:docMk/>
            <pc:sldMk cId="2120863850" sldId="399"/>
            <ac:picMk id="5" creationId="{662CF5EF-1DB4-D81E-EF68-AA4E043A0459}"/>
          </ac:picMkLst>
        </pc:picChg>
      </pc:sldChg>
      <pc:sldChg chg="addSp delSp modSp mod">
        <pc:chgData name="Theresa Meyer" userId="20600fb2-3175-439c-b231-c19851fcb3f1" providerId="ADAL" clId="{61F4A1D3-1CA3-4E43-A3D8-036CB1718500}" dt="2024-01-02T22:13:57.263" v="147" actId="20577"/>
        <pc:sldMkLst>
          <pc:docMk/>
          <pc:sldMk cId="510236779" sldId="403"/>
        </pc:sldMkLst>
        <pc:spChg chg="mod">
          <ac:chgData name="Theresa Meyer" userId="20600fb2-3175-439c-b231-c19851fcb3f1" providerId="ADAL" clId="{61F4A1D3-1CA3-4E43-A3D8-036CB1718500}" dt="2024-01-02T22:13:36.768" v="107" actId="1076"/>
          <ac:spMkLst>
            <pc:docMk/>
            <pc:sldMk cId="510236779" sldId="403"/>
            <ac:spMk id="13" creationId="{9F22B2D7-313E-AB42-6F07-43F8C8C87D70}"/>
          </ac:spMkLst>
        </pc:spChg>
        <pc:spChg chg="mod">
          <ac:chgData name="Theresa Meyer" userId="20600fb2-3175-439c-b231-c19851fcb3f1" providerId="ADAL" clId="{61F4A1D3-1CA3-4E43-A3D8-036CB1718500}" dt="2024-01-02T22:07:09.201" v="32" actId="207"/>
          <ac:spMkLst>
            <pc:docMk/>
            <pc:sldMk cId="510236779" sldId="403"/>
            <ac:spMk id="15" creationId="{D3E9D407-D3DA-5E87-39D9-53E80D4459DC}"/>
          </ac:spMkLst>
        </pc:spChg>
        <pc:spChg chg="mod">
          <ac:chgData name="Theresa Meyer" userId="20600fb2-3175-439c-b231-c19851fcb3f1" providerId="ADAL" clId="{61F4A1D3-1CA3-4E43-A3D8-036CB1718500}" dt="2024-01-02T22:13:57.263" v="147" actId="20577"/>
          <ac:spMkLst>
            <pc:docMk/>
            <pc:sldMk cId="510236779" sldId="403"/>
            <ac:spMk id="16" creationId="{F3BEA325-6EF2-ACE9-D4E9-6D863B333DCA}"/>
          </ac:spMkLst>
        </pc:spChg>
        <pc:spChg chg="mod">
          <ac:chgData name="Theresa Meyer" userId="20600fb2-3175-439c-b231-c19851fcb3f1" providerId="ADAL" clId="{61F4A1D3-1CA3-4E43-A3D8-036CB1718500}" dt="2024-01-02T22:13:26.581" v="106" actId="14100"/>
          <ac:spMkLst>
            <pc:docMk/>
            <pc:sldMk cId="510236779" sldId="403"/>
            <ac:spMk id="18" creationId="{55262AA5-6C52-4A15-7097-F978E92A5489}"/>
          </ac:spMkLst>
        </pc:spChg>
        <pc:picChg chg="add del mod">
          <ac:chgData name="Theresa Meyer" userId="20600fb2-3175-439c-b231-c19851fcb3f1" providerId="ADAL" clId="{61F4A1D3-1CA3-4E43-A3D8-036CB1718500}" dt="2024-01-02T22:11:44.914" v="89" actId="478"/>
          <ac:picMkLst>
            <pc:docMk/>
            <pc:sldMk cId="510236779" sldId="403"/>
            <ac:picMk id="3" creationId="{E8FFB3B4-A289-AEFD-559A-7629F2CFCF7E}"/>
          </ac:picMkLst>
        </pc:picChg>
        <pc:picChg chg="add mod">
          <ac:chgData name="Theresa Meyer" userId="20600fb2-3175-439c-b231-c19851fcb3f1" providerId="ADAL" clId="{61F4A1D3-1CA3-4E43-A3D8-036CB1718500}" dt="2024-01-02T22:11:55.150" v="92" actId="14100"/>
          <ac:picMkLst>
            <pc:docMk/>
            <pc:sldMk cId="510236779" sldId="403"/>
            <ac:picMk id="5" creationId="{004C8C8D-478C-F97E-187D-6450A3732877}"/>
          </ac:picMkLst>
        </pc:picChg>
        <pc:picChg chg="del">
          <ac:chgData name="Theresa Meyer" userId="20600fb2-3175-439c-b231-c19851fcb3f1" providerId="ADAL" clId="{61F4A1D3-1CA3-4E43-A3D8-036CB1718500}" dt="2024-01-02T22:10:52.917" v="82" actId="478"/>
          <ac:picMkLst>
            <pc:docMk/>
            <pc:sldMk cId="510236779" sldId="403"/>
            <ac:picMk id="19" creationId="{06B3E80F-C4D9-4E10-9D5F-3BA343C3E78A}"/>
          </ac:picMkLst>
        </pc:picChg>
      </pc:sldChg>
      <pc:sldChg chg="modSp mod">
        <pc:chgData name="Theresa Meyer" userId="20600fb2-3175-439c-b231-c19851fcb3f1" providerId="ADAL" clId="{61F4A1D3-1CA3-4E43-A3D8-036CB1718500}" dt="2024-01-02T22:14:29.729" v="181" actId="20577"/>
        <pc:sldMkLst>
          <pc:docMk/>
          <pc:sldMk cId="1683685022" sldId="404"/>
        </pc:sldMkLst>
        <pc:spChg chg="mod">
          <ac:chgData name="Theresa Meyer" userId="20600fb2-3175-439c-b231-c19851fcb3f1" providerId="ADAL" clId="{61F4A1D3-1CA3-4E43-A3D8-036CB1718500}" dt="2024-01-02T22:07:13.407" v="33" actId="207"/>
          <ac:spMkLst>
            <pc:docMk/>
            <pc:sldMk cId="1683685022" sldId="404"/>
            <ac:spMk id="9" creationId="{0EA6DA81-7370-FA42-3FD7-A62C2859C1C0}"/>
          </ac:spMkLst>
        </pc:spChg>
        <pc:spChg chg="mod">
          <ac:chgData name="Theresa Meyer" userId="20600fb2-3175-439c-b231-c19851fcb3f1" providerId="ADAL" clId="{61F4A1D3-1CA3-4E43-A3D8-036CB1718500}" dt="2024-01-02T22:14:29.729" v="181" actId="20577"/>
          <ac:spMkLst>
            <pc:docMk/>
            <pc:sldMk cId="1683685022" sldId="404"/>
            <ac:spMk id="11" creationId="{9EBCBFBF-03F7-7005-32B2-6DAF0BA8B575}"/>
          </ac:spMkLst>
        </pc:spChg>
      </pc:sldChg>
      <pc:sldChg chg="addSp delSp modSp add mod ord">
        <pc:chgData name="Theresa Meyer" userId="20600fb2-3175-439c-b231-c19851fcb3f1" providerId="ADAL" clId="{61F4A1D3-1CA3-4E43-A3D8-036CB1718500}" dt="2024-01-02T22:09:26.384" v="71" actId="1076"/>
        <pc:sldMkLst>
          <pc:docMk/>
          <pc:sldMk cId="2152313931" sldId="406"/>
        </pc:sldMkLst>
        <pc:spChg chg="add del mod">
          <ac:chgData name="Theresa Meyer" userId="20600fb2-3175-439c-b231-c19851fcb3f1" providerId="ADAL" clId="{61F4A1D3-1CA3-4E43-A3D8-036CB1718500}" dt="2024-01-02T22:08:44.478" v="54" actId="478"/>
          <ac:spMkLst>
            <pc:docMk/>
            <pc:sldMk cId="2152313931" sldId="406"/>
            <ac:spMk id="3" creationId="{0DAD61F8-94B9-6B92-CC6F-3479DC1A97A2}"/>
          </ac:spMkLst>
        </pc:spChg>
        <pc:spChg chg="add del mod">
          <ac:chgData name="Theresa Meyer" userId="20600fb2-3175-439c-b231-c19851fcb3f1" providerId="ADAL" clId="{61F4A1D3-1CA3-4E43-A3D8-036CB1718500}" dt="2024-01-02T22:08:41.267" v="53"/>
          <ac:spMkLst>
            <pc:docMk/>
            <pc:sldMk cId="2152313931" sldId="406"/>
            <ac:spMk id="4" creationId="{BEEE5A4C-B333-76B2-7D10-C7CECAE1E5FF}"/>
          </ac:spMkLst>
        </pc:spChg>
        <pc:spChg chg="add del mod">
          <ac:chgData name="Theresa Meyer" userId="20600fb2-3175-439c-b231-c19851fcb3f1" providerId="ADAL" clId="{61F4A1D3-1CA3-4E43-A3D8-036CB1718500}" dt="2024-01-02T22:08:41.267" v="53"/>
          <ac:spMkLst>
            <pc:docMk/>
            <pc:sldMk cId="2152313931" sldId="406"/>
            <ac:spMk id="5" creationId="{643DBFF8-751B-736A-E66C-A2A6242C8A19}"/>
          </ac:spMkLst>
        </pc:spChg>
        <pc:spChg chg="add del mod">
          <ac:chgData name="Theresa Meyer" userId="20600fb2-3175-439c-b231-c19851fcb3f1" providerId="ADAL" clId="{61F4A1D3-1CA3-4E43-A3D8-036CB1718500}" dt="2024-01-02T22:08:41.267" v="53"/>
          <ac:spMkLst>
            <pc:docMk/>
            <pc:sldMk cId="2152313931" sldId="406"/>
            <ac:spMk id="6" creationId="{C65DDCED-5845-5A33-FEE7-5CBC51F39B0A}"/>
          </ac:spMkLst>
        </pc:spChg>
        <pc:spChg chg="add del mod">
          <ac:chgData name="Theresa Meyer" userId="20600fb2-3175-439c-b231-c19851fcb3f1" providerId="ADAL" clId="{61F4A1D3-1CA3-4E43-A3D8-036CB1718500}" dt="2024-01-02T22:08:49.435" v="56"/>
          <ac:spMkLst>
            <pc:docMk/>
            <pc:sldMk cId="2152313931" sldId="406"/>
            <ac:spMk id="7" creationId="{A6391FE3-9265-046C-103E-087680D7AE56}"/>
          </ac:spMkLst>
        </pc:spChg>
        <pc:spChg chg="add del mod">
          <ac:chgData name="Theresa Meyer" userId="20600fb2-3175-439c-b231-c19851fcb3f1" providerId="ADAL" clId="{61F4A1D3-1CA3-4E43-A3D8-036CB1718500}" dt="2024-01-02T22:08:49.435" v="56"/>
          <ac:spMkLst>
            <pc:docMk/>
            <pc:sldMk cId="2152313931" sldId="406"/>
            <ac:spMk id="8" creationId="{B39DF733-A6D8-08C6-48D8-B715CC119D01}"/>
          </ac:spMkLst>
        </pc:spChg>
        <pc:spChg chg="add del mod">
          <ac:chgData name="Theresa Meyer" userId="20600fb2-3175-439c-b231-c19851fcb3f1" providerId="ADAL" clId="{61F4A1D3-1CA3-4E43-A3D8-036CB1718500}" dt="2024-01-02T22:08:49.435" v="56"/>
          <ac:spMkLst>
            <pc:docMk/>
            <pc:sldMk cId="2152313931" sldId="406"/>
            <ac:spMk id="9" creationId="{27815011-1796-3703-E1B5-45539ABA2430}"/>
          </ac:spMkLst>
        </pc:spChg>
        <pc:spChg chg="add mod">
          <ac:chgData name="Theresa Meyer" userId="20600fb2-3175-439c-b231-c19851fcb3f1" providerId="ADAL" clId="{61F4A1D3-1CA3-4E43-A3D8-036CB1718500}" dt="2024-01-02T22:09:01.918" v="58" actId="120"/>
          <ac:spMkLst>
            <pc:docMk/>
            <pc:sldMk cId="2152313931" sldId="406"/>
            <ac:spMk id="10" creationId="{6AE40813-41A9-BDCF-4492-D8EA3CD7D805}"/>
          </ac:spMkLst>
        </pc:spChg>
        <pc:spChg chg="add mod">
          <ac:chgData name="Theresa Meyer" userId="20600fb2-3175-439c-b231-c19851fcb3f1" providerId="ADAL" clId="{61F4A1D3-1CA3-4E43-A3D8-036CB1718500}" dt="2024-01-02T22:09:01.918" v="58" actId="120"/>
          <ac:spMkLst>
            <pc:docMk/>
            <pc:sldMk cId="2152313931" sldId="406"/>
            <ac:spMk id="11" creationId="{00F7A735-A275-CCF5-3C0C-DD23999136D0}"/>
          </ac:spMkLst>
        </pc:spChg>
        <pc:spChg chg="add del mod">
          <ac:chgData name="Theresa Meyer" userId="20600fb2-3175-439c-b231-c19851fcb3f1" providerId="ADAL" clId="{61F4A1D3-1CA3-4E43-A3D8-036CB1718500}" dt="2024-01-02T22:09:20.546" v="70" actId="478"/>
          <ac:spMkLst>
            <pc:docMk/>
            <pc:sldMk cId="2152313931" sldId="406"/>
            <ac:spMk id="12" creationId="{C6CCED81-BE92-DF78-DAF1-CD6396A07C16}"/>
          </ac:spMkLst>
        </pc:spChg>
        <pc:spChg chg="add mod">
          <ac:chgData name="Theresa Meyer" userId="20600fb2-3175-439c-b231-c19851fcb3f1" providerId="ADAL" clId="{61F4A1D3-1CA3-4E43-A3D8-036CB1718500}" dt="2024-01-02T22:09:26.384" v="71" actId="1076"/>
          <ac:spMkLst>
            <pc:docMk/>
            <pc:sldMk cId="2152313931" sldId="406"/>
            <ac:spMk id="13" creationId="{D71A2C26-2013-8536-DB1F-1D2BBE697E4B}"/>
          </ac:spMkLst>
        </pc:spChg>
        <pc:spChg chg="del">
          <ac:chgData name="Theresa Meyer" userId="20600fb2-3175-439c-b231-c19851fcb3f1" providerId="ADAL" clId="{61F4A1D3-1CA3-4E43-A3D8-036CB1718500}" dt="2024-01-02T22:08:40.077" v="51" actId="478"/>
          <ac:spMkLst>
            <pc:docMk/>
            <pc:sldMk cId="2152313931" sldId="406"/>
            <ac:spMk id="27" creationId="{3037781E-C653-44E0-B8BB-4B178488C305}"/>
          </ac:spMkLst>
        </pc:spChg>
        <pc:spChg chg="del">
          <ac:chgData name="Theresa Meyer" userId="20600fb2-3175-439c-b231-c19851fcb3f1" providerId="ADAL" clId="{61F4A1D3-1CA3-4E43-A3D8-036CB1718500}" dt="2024-01-02T22:08:40.077" v="51" actId="478"/>
          <ac:spMkLst>
            <pc:docMk/>
            <pc:sldMk cId="2152313931" sldId="406"/>
            <ac:spMk id="46" creationId="{4FD44BE1-DA7D-4C74-8ED3-7E10E299197D}"/>
          </ac:spMkLst>
        </pc:spChg>
        <pc:spChg chg="del">
          <ac:chgData name="Theresa Meyer" userId="20600fb2-3175-439c-b231-c19851fcb3f1" providerId="ADAL" clId="{61F4A1D3-1CA3-4E43-A3D8-036CB1718500}" dt="2024-01-02T22:08:40.077" v="51" actId="478"/>
          <ac:spMkLst>
            <pc:docMk/>
            <pc:sldMk cId="2152313931" sldId="406"/>
            <ac:spMk id="48" creationId="{7A6C4372-CD8B-4AB5-99B2-75CCE3A1F031}"/>
          </ac:spMkLst>
        </pc:spChg>
        <pc:spChg chg="del">
          <ac:chgData name="Theresa Meyer" userId="20600fb2-3175-439c-b231-c19851fcb3f1" providerId="ADAL" clId="{61F4A1D3-1CA3-4E43-A3D8-036CB1718500}" dt="2024-01-02T22:08:40.077" v="51" actId="478"/>
          <ac:spMkLst>
            <pc:docMk/>
            <pc:sldMk cId="2152313931" sldId="406"/>
            <ac:spMk id="49" creationId="{340E24A6-53E0-492C-9D55-E347FAC28790}"/>
          </ac:spMkLst>
        </pc:spChg>
        <pc:spChg chg="del">
          <ac:chgData name="Theresa Meyer" userId="20600fb2-3175-439c-b231-c19851fcb3f1" providerId="ADAL" clId="{61F4A1D3-1CA3-4E43-A3D8-036CB1718500}" dt="2024-01-02T22:08:40.077" v="51" actId="478"/>
          <ac:spMkLst>
            <pc:docMk/>
            <pc:sldMk cId="2152313931" sldId="406"/>
            <ac:spMk id="355" creationId="{00000000-0000-0000-0000-000000000000}"/>
          </ac:spMkLst>
        </pc:spChg>
      </pc:sldChg>
      <pc:sldChg chg="add del">
        <pc:chgData name="Theresa Meyer" userId="20600fb2-3175-439c-b231-c19851fcb3f1" providerId="ADAL" clId="{61F4A1D3-1CA3-4E43-A3D8-036CB1718500}" dt="2024-01-02T22:08:23.833" v="50"/>
        <pc:sldMkLst>
          <pc:docMk/>
          <pc:sldMk cId="1133894759" sldId="407"/>
        </pc:sldMkLst>
      </pc:sldChg>
    </pc:docChg>
  </pc:docChgLst>
  <pc:docChgLst>
    <pc:chgData name="Theresa Meyer" userId="20600fb2-3175-439c-b231-c19851fcb3f1" providerId="ADAL" clId="{C6568E34-ABA6-465F-B647-309ECB86CC4F}"/>
    <pc:docChg chg="undo custSel modSld">
      <pc:chgData name="Theresa Meyer" userId="20600fb2-3175-439c-b231-c19851fcb3f1" providerId="ADAL" clId="{C6568E34-ABA6-465F-B647-309ECB86CC4F}" dt="2022-12-28T19:30:51.401" v="162" actId="20577"/>
      <pc:docMkLst>
        <pc:docMk/>
      </pc:docMkLst>
      <pc:sldChg chg="addSp delSp modSp mod">
        <pc:chgData name="Theresa Meyer" userId="20600fb2-3175-439c-b231-c19851fcb3f1" providerId="ADAL" clId="{C6568E34-ABA6-465F-B647-309ECB86CC4F}" dt="2022-12-28T19:26:00.066" v="12" actId="1076"/>
        <pc:sldMkLst>
          <pc:docMk/>
          <pc:sldMk cId="3228682927" sldId="300"/>
        </pc:sldMkLst>
        <pc:picChg chg="add del mod">
          <ac:chgData name="Theresa Meyer" userId="20600fb2-3175-439c-b231-c19851fcb3f1" providerId="ADAL" clId="{C6568E34-ABA6-465F-B647-309ECB86CC4F}" dt="2022-12-28T19:25:40.334" v="6" actId="478"/>
          <ac:picMkLst>
            <pc:docMk/>
            <pc:sldMk cId="3228682927" sldId="300"/>
            <ac:picMk id="3" creationId="{33B9A2B3-ABBB-4109-2659-D180B1C2B3C8}"/>
          </ac:picMkLst>
        </pc:picChg>
        <pc:picChg chg="add mod modCrop">
          <ac:chgData name="Theresa Meyer" userId="20600fb2-3175-439c-b231-c19851fcb3f1" providerId="ADAL" clId="{C6568E34-ABA6-465F-B647-309ECB86CC4F}" dt="2022-12-28T19:26:00.066" v="12" actId="1076"/>
          <ac:picMkLst>
            <pc:docMk/>
            <pc:sldMk cId="3228682927" sldId="300"/>
            <ac:picMk id="5" creationId="{F040C20B-7DB4-066C-0554-5570F7D30BCB}"/>
          </ac:picMkLst>
        </pc:picChg>
        <pc:picChg chg="del mod">
          <ac:chgData name="Theresa Meyer" userId="20600fb2-3175-439c-b231-c19851fcb3f1" providerId="ADAL" clId="{C6568E34-ABA6-465F-B647-309ECB86CC4F}" dt="2022-12-28T19:24:53.502" v="2" actId="478"/>
          <ac:picMkLst>
            <pc:docMk/>
            <pc:sldMk cId="3228682927" sldId="300"/>
            <ac:picMk id="39" creationId="{09DCE63B-69E4-4BC6-AE45-414AA6A1370C}"/>
          </ac:picMkLst>
        </pc:picChg>
      </pc:sldChg>
      <pc:sldChg chg="addSp delSp modSp mod">
        <pc:chgData name="Theresa Meyer" userId="20600fb2-3175-439c-b231-c19851fcb3f1" providerId="ADAL" clId="{C6568E34-ABA6-465F-B647-309ECB86CC4F}" dt="2022-12-28T19:28:31.458" v="82" actId="207"/>
        <pc:sldMkLst>
          <pc:docMk/>
          <pc:sldMk cId="2602955209" sldId="301"/>
        </pc:sldMkLst>
        <pc:spChg chg="add mod">
          <ac:chgData name="Theresa Meyer" userId="20600fb2-3175-439c-b231-c19851fcb3f1" providerId="ADAL" clId="{C6568E34-ABA6-465F-B647-309ECB86CC4F}" dt="2022-12-28T19:28:31.458" v="82" actId="207"/>
          <ac:spMkLst>
            <pc:docMk/>
            <pc:sldMk cId="2602955209" sldId="301"/>
            <ac:spMk id="4" creationId="{4939B8A4-9861-48F8-E812-6617A801FF03}"/>
          </ac:spMkLst>
        </pc:spChg>
        <pc:spChg chg="mod">
          <ac:chgData name="Theresa Meyer" userId="20600fb2-3175-439c-b231-c19851fcb3f1" providerId="ADAL" clId="{C6568E34-ABA6-465F-B647-309ECB86CC4F}" dt="2022-12-28T19:27:27.298" v="31" actId="1076"/>
          <ac:spMkLst>
            <pc:docMk/>
            <pc:sldMk cId="2602955209" sldId="301"/>
            <ac:spMk id="11" creationId="{20C76CDB-32AA-4089-919D-E41EC2363378}"/>
          </ac:spMkLst>
        </pc:spChg>
        <pc:spChg chg="mod">
          <ac:chgData name="Theresa Meyer" userId="20600fb2-3175-439c-b231-c19851fcb3f1" providerId="ADAL" clId="{C6568E34-ABA6-465F-B647-309ECB86CC4F}" dt="2022-12-28T19:27:35.193" v="32" actId="1076"/>
          <ac:spMkLst>
            <pc:docMk/>
            <pc:sldMk cId="2602955209" sldId="301"/>
            <ac:spMk id="12" creationId="{D163A1F8-6824-4D86-B883-A8261DA238E6}"/>
          </ac:spMkLst>
        </pc:spChg>
        <pc:spChg chg="mod">
          <ac:chgData name="Theresa Meyer" userId="20600fb2-3175-439c-b231-c19851fcb3f1" providerId="ADAL" clId="{C6568E34-ABA6-465F-B647-309ECB86CC4F}" dt="2022-12-28T19:27:27.298" v="31" actId="1076"/>
          <ac:spMkLst>
            <pc:docMk/>
            <pc:sldMk cId="2602955209" sldId="301"/>
            <ac:spMk id="13" creationId="{2BC9F67C-0294-4F88-83A6-B52DA07BF316}"/>
          </ac:spMkLst>
        </pc:spChg>
        <pc:spChg chg="mod">
          <ac:chgData name="Theresa Meyer" userId="20600fb2-3175-439c-b231-c19851fcb3f1" providerId="ADAL" clId="{C6568E34-ABA6-465F-B647-309ECB86CC4F}" dt="2022-12-28T19:27:35.193" v="32" actId="1076"/>
          <ac:spMkLst>
            <pc:docMk/>
            <pc:sldMk cId="2602955209" sldId="301"/>
            <ac:spMk id="14" creationId="{FF8B7B07-1CD3-4F33-ADDB-92BF8C9B4706}"/>
          </ac:spMkLst>
        </pc:spChg>
        <pc:spChg chg="mod">
          <ac:chgData name="Theresa Meyer" userId="20600fb2-3175-439c-b231-c19851fcb3f1" providerId="ADAL" clId="{C6568E34-ABA6-465F-B647-309ECB86CC4F}" dt="2022-12-28T19:27:12.745" v="27" actId="1076"/>
          <ac:spMkLst>
            <pc:docMk/>
            <pc:sldMk cId="2602955209" sldId="301"/>
            <ac:spMk id="15" creationId="{19FF7AD2-2AA4-492D-B014-E7BB0B9F7D68}"/>
          </ac:spMkLst>
        </pc:spChg>
        <pc:spChg chg="mod">
          <ac:chgData name="Theresa Meyer" userId="20600fb2-3175-439c-b231-c19851fcb3f1" providerId="ADAL" clId="{C6568E34-ABA6-465F-B647-309ECB86CC4F}" dt="2022-12-28T19:27:35.193" v="32" actId="1076"/>
          <ac:spMkLst>
            <pc:docMk/>
            <pc:sldMk cId="2602955209" sldId="301"/>
            <ac:spMk id="16" creationId="{BD40F7C5-82B5-4135-80FD-52BFCC754E85}"/>
          </ac:spMkLst>
        </pc:spChg>
        <pc:spChg chg="mod">
          <ac:chgData name="Theresa Meyer" userId="20600fb2-3175-439c-b231-c19851fcb3f1" providerId="ADAL" clId="{C6568E34-ABA6-465F-B647-309ECB86CC4F}" dt="2022-12-28T19:27:27.298" v="31" actId="1076"/>
          <ac:spMkLst>
            <pc:docMk/>
            <pc:sldMk cId="2602955209" sldId="301"/>
            <ac:spMk id="17" creationId="{61AF21A5-DBB5-4C8E-9BD9-CF571B0CB0FA}"/>
          </ac:spMkLst>
        </pc:spChg>
        <pc:spChg chg="mod">
          <ac:chgData name="Theresa Meyer" userId="20600fb2-3175-439c-b231-c19851fcb3f1" providerId="ADAL" clId="{C6568E34-ABA6-465F-B647-309ECB86CC4F}" dt="2022-12-28T19:27:35.193" v="32" actId="1076"/>
          <ac:spMkLst>
            <pc:docMk/>
            <pc:sldMk cId="2602955209" sldId="301"/>
            <ac:spMk id="18" creationId="{E404FBFD-93C4-4F4A-8688-812334CB9C1B}"/>
          </ac:spMkLst>
        </pc:spChg>
        <pc:spChg chg="mod">
          <ac:chgData name="Theresa Meyer" userId="20600fb2-3175-439c-b231-c19851fcb3f1" providerId="ADAL" clId="{C6568E34-ABA6-465F-B647-309ECB86CC4F}" dt="2022-12-28T19:27:27.298" v="31" actId="1076"/>
          <ac:spMkLst>
            <pc:docMk/>
            <pc:sldMk cId="2602955209" sldId="301"/>
            <ac:spMk id="19" creationId="{626F27E1-25E2-4499-BE39-B330B60260BD}"/>
          </ac:spMkLst>
        </pc:spChg>
        <pc:spChg chg="mod">
          <ac:chgData name="Theresa Meyer" userId="20600fb2-3175-439c-b231-c19851fcb3f1" providerId="ADAL" clId="{C6568E34-ABA6-465F-B647-309ECB86CC4F}" dt="2022-12-28T19:27:35.193" v="32" actId="1076"/>
          <ac:spMkLst>
            <pc:docMk/>
            <pc:sldMk cId="2602955209" sldId="301"/>
            <ac:spMk id="20" creationId="{BA44FDE0-0BDE-4DA5-8CA0-E8E71F9F1B8C}"/>
          </ac:spMkLst>
        </pc:spChg>
        <pc:spChg chg="mod">
          <ac:chgData name="Theresa Meyer" userId="20600fb2-3175-439c-b231-c19851fcb3f1" providerId="ADAL" clId="{C6568E34-ABA6-465F-B647-309ECB86CC4F}" dt="2022-12-28T19:27:16.757" v="28" actId="1076"/>
          <ac:spMkLst>
            <pc:docMk/>
            <pc:sldMk cId="2602955209" sldId="301"/>
            <ac:spMk id="21" creationId="{989216BF-19D1-4CAE-BBA0-9C778DB65C07}"/>
          </ac:spMkLst>
        </pc:spChg>
        <pc:spChg chg="mod">
          <ac:chgData name="Theresa Meyer" userId="20600fb2-3175-439c-b231-c19851fcb3f1" providerId="ADAL" clId="{C6568E34-ABA6-465F-B647-309ECB86CC4F}" dt="2022-12-28T19:27:39.320" v="33" actId="1076"/>
          <ac:spMkLst>
            <pc:docMk/>
            <pc:sldMk cId="2602955209" sldId="301"/>
            <ac:spMk id="22" creationId="{38E48F72-A767-441C-AD1F-835A8215C02D}"/>
          </ac:spMkLst>
        </pc:spChg>
        <pc:spChg chg="mod">
          <ac:chgData name="Theresa Meyer" userId="20600fb2-3175-439c-b231-c19851fcb3f1" providerId="ADAL" clId="{C6568E34-ABA6-465F-B647-309ECB86CC4F}" dt="2022-12-28T19:28:17.993" v="79" actId="20577"/>
          <ac:spMkLst>
            <pc:docMk/>
            <pc:sldMk cId="2602955209" sldId="301"/>
            <ac:spMk id="45" creationId="{3FE2FE00-737E-4D8F-B5C5-A0F035C3F04F}"/>
          </ac:spMkLst>
        </pc:spChg>
        <pc:picChg chg="add mod ord modCrop">
          <ac:chgData name="Theresa Meyer" userId="20600fb2-3175-439c-b231-c19851fcb3f1" providerId="ADAL" clId="{C6568E34-ABA6-465F-B647-309ECB86CC4F}" dt="2022-12-28T19:27:21.840" v="30" actId="1076"/>
          <ac:picMkLst>
            <pc:docMk/>
            <pc:sldMk cId="2602955209" sldId="301"/>
            <ac:picMk id="3" creationId="{DB2104A5-33E3-1599-9FB7-56763966C3A1}"/>
          </ac:picMkLst>
        </pc:picChg>
        <pc:picChg chg="del">
          <ac:chgData name="Theresa Meyer" userId="20600fb2-3175-439c-b231-c19851fcb3f1" providerId="ADAL" clId="{C6568E34-ABA6-465F-B647-309ECB86CC4F}" dt="2022-12-28T19:26:10.736" v="13" actId="478"/>
          <ac:picMkLst>
            <pc:docMk/>
            <pc:sldMk cId="2602955209" sldId="301"/>
            <ac:picMk id="10" creationId="{EA1D2ECD-58C7-41A4-BEF9-1C84FBA00850}"/>
          </ac:picMkLst>
        </pc:picChg>
      </pc:sldChg>
      <pc:sldChg chg="modSp mod">
        <pc:chgData name="Theresa Meyer" userId="20600fb2-3175-439c-b231-c19851fcb3f1" providerId="ADAL" clId="{C6568E34-ABA6-465F-B647-309ECB86CC4F}" dt="2022-12-28T19:28:54.973" v="85" actId="20577"/>
        <pc:sldMkLst>
          <pc:docMk/>
          <pc:sldMk cId="1178100571" sldId="302"/>
        </pc:sldMkLst>
        <pc:spChg chg="mod">
          <ac:chgData name="Theresa Meyer" userId="20600fb2-3175-439c-b231-c19851fcb3f1" providerId="ADAL" clId="{C6568E34-ABA6-465F-B647-309ECB86CC4F}" dt="2022-12-28T19:28:51.949" v="84" actId="20577"/>
          <ac:spMkLst>
            <pc:docMk/>
            <pc:sldMk cId="1178100571" sldId="302"/>
            <ac:spMk id="5" creationId="{ABF0B922-4B9B-40BD-9107-8D11226A2D38}"/>
          </ac:spMkLst>
        </pc:spChg>
        <pc:spChg chg="mod">
          <ac:chgData name="Theresa Meyer" userId="20600fb2-3175-439c-b231-c19851fcb3f1" providerId="ADAL" clId="{C6568E34-ABA6-465F-B647-309ECB86CC4F}" dt="2022-12-28T19:28:54.973" v="85" actId="20577"/>
          <ac:spMkLst>
            <pc:docMk/>
            <pc:sldMk cId="1178100571" sldId="302"/>
            <ac:spMk id="7" creationId="{4871815A-F783-4BAF-8045-113B9489FFB3}"/>
          </ac:spMkLst>
        </pc:spChg>
      </pc:sldChg>
      <pc:sldChg chg="modSp mod">
        <pc:chgData name="Theresa Meyer" userId="20600fb2-3175-439c-b231-c19851fcb3f1" providerId="ADAL" clId="{C6568E34-ABA6-465F-B647-309ECB86CC4F}" dt="2022-12-28T19:29:42.598" v="110" actId="20577"/>
        <pc:sldMkLst>
          <pc:docMk/>
          <pc:sldMk cId="1254042214" sldId="309"/>
        </pc:sldMkLst>
        <pc:spChg chg="mod">
          <ac:chgData name="Theresa Meyer" userId="20600fb2-3175-439c-b231-c19851fcb3f1" providerId="ADAL" clId="{C6568E34-ABA6-465F-B647-309ECB86CC4F}" dt="2022-12-28T19:29:42.598" v="110" actId="20577"/>
          <ac:spMkLst>
            <pc:docMk/>
            <pc:sldMk cId="1254042214" sldId="309"/>
            <ac:spMk id="12" creationId="{87D54D9E-60CF-46C3-9E11-B7BCC3834871}"/>
          </ac:spMkLst>
        </pc:spChg>
      </pc:sldChg>
      <pc:sldChg chg="addSp modSp mod">
        <pc:chgData name="Theresa Meyer" userId="20600fb2-3175-439c-b231-c19851fcb3f1" providerId="ADAL" clId="{C6568E34-ABA6-465F-B647-309ECB86CC4F}" dt="2022-12-28T19:30:40.020" v="158" actId="208"/>
        <pc:sldMkLst>
          <pc:docMk/>
          <pc:sldMk cId="3464558110" sldId="400"/>
        </pc:sldMkLst>
        <pc:spChg chg="add mod">
          <ac:chgData name="Theresa Meyer" userId="20600fb2-3175-439c-b231-c19851fcb3f1" providerId="ADAL" clId="{C6568E34-ABA6-465F-B647-309ECB86CC4F}" dt="2022-12-28T19:30:40.020" v="158" actId="208"/>
          <ac:spMkLst>
            <pc:docMk/>
            <pc:sldMk cId="3464558110" sldId="400"/>
            <ac:spMk id="3" creationId="{0FB377B6-DBD8-9C69-EEC8-602A5F73ECDD}"/>
          </ac:spMkLst>
        </pc:spChg>
        <pc:spChg chg="mod">
          <ac:chgData name="Theresa Meyer" userId="20600fb2-3175-439c-b231-c19851fcb3f1" providerId="ADAL" clId="{C6568E34-ABA6-465F-B647-309ECB86CC4F}" dt="2022-12-28T19:30:30.567" v="157" actId="1035"/>
          <ac:spMkLst>
            <pc:docMk/>
            <pc:sldMk cId="3464558110" sldId="400"/>
            <ac:spMk id="5" creationId="{36E79797-8BD7-42C0-B96C-A140BEDB081C}"/>
          </ac:spMkLst>
        </pc:spChg>
        <pc:spChg chg="mod">
          <ac:chgData name="Theresa Meyer" userId="20600fb2-3175-439c-b231-c19851fcb3f1" providerId="ADAL" clId="{C6568E34-ABA6-465F-B647-309ECB86CC4F}" dt="2022-12-28T19:30:01.570" v="113" actId="1076"/>
          <ac:spMkLst>
            <pc:docMk/>
            <pc:sldMk cId="3464558110" sldId="400"/>
            <ac:spMk id="7" creationId="{A760C045-7603-452D-A1A1-1A4C56D74556}"/>
          </ac:spMkLst>
        </pc:spChg>
        <pc:cxnChg chg="mod">
          <ac:chgData name="Theresa Meyer" userId="20600fb2-3175-439c-b231-c19851fcb3f1" providerId="ADAL" clId="{C6568E34-ABA6-465F-B647-309ECB86CC4F}" dt="2022-12-28T19:30:01.570" v="113" actId="1076"/>
          <ac:cxnSpMkLst>
            <pc:docMk/>
            <pc:sldMk cId="3464558110" sldId="400"/>
            <ac:cxnSpMk id="9" creationId="{C201BB21-EC0F-4F96-A0C3-ABBA314375F3}"/>
          </ac:cxnSpMkLst>
        </pc:cxnChg>
      </pc:sldChg>
      <pc:sldChg chg="modSp mod">
        <pc:chgData name="Theresa Meyer" userId="20600fb2-3175-439c-b231-c19851fcb3f1" providerId="ADAL" clId="{C6568E34-ABA6-465F-B647-309ECB86CC4F}" dt="2022-12-28T19:30:51.401" v="162" actId="20577"/>
        <pc:sldMkLst>
          <pc:docMk/>
          <pc:sldMk cId="2388165018" sldId="401"/>
        </pc:sldMkLst>
        <pc:spChg chg="mod">
          <ac:chgData name="Theresa Meyer" userId="20600fb2-3175-439c-b231-c19851fcb3f1" providerId="ADAL" clId="{C6568E34-ABA6-465F-B647-309ECB86CC4F}" dt="2022-12-28T19:30:51.401" v="162" actId="20577"/>
          <ac:spMkLst>
            <pc:docMk/>
            <pc:sldMk cId="2388165018" sldId="401"/>
            <ac:spMk id="10" creationId="{54E9A4FE-6809-458B-89E5-2EA340950C5E}"/>
          </ac:spMkLst>
        </pc:spChg>
      </pc:sldChg>
    </pc:docChg>
  </pc:docChgLst>
  <pc:docChgLst>
    <pc:chgData name="Theresa Meyer" userId="20600fb2-3175-439c-b231-c19851fcb3f1" providerId="ADAL" clId="{96F17891-DF11-4399-A8F0-A932D1358245}"/>
    <pc:docChg chg="undo custSel addSld delSld modSld modMainMaster">
      <pc:chgData name="Theresa Meyer" userId="20600fb2-3175-439c-b231-c19851fcb3f1" providerId="ADAL" clId="{96F17891-DF11-4399-A8F0-A932D1358245}" dt="2023-02-05T22:32:22.144" v="422" actId="255"/>
      <pc:docMkLst>
        <pc:docMk/>
      </pc:docMkLst>
      <pc:sldChg chg="addSp delSp modSp del mod">
        <pc:chgData name="Theresa Meyer" userId="20600fb2-3175-439c-b231-c19851fcb3f1" providerId="ADAL" clId="{96F17891-DF11-4399-A8F0-A932D1358245}" dt="2023-02-05T22:22:59.152" v="190" actId="47"/>
        <pc:sldMkLst>
          <pc:docMk/>
          <pc:sldMk cId="0" sldId="256"/>
        </pc:sldMkLst>
        <pc:spChg chg="add del mod">
          <ac:chgData name="Theresa Meyer" userId="20600fb2-3175-439c-b231-c19851fcb3f1" providerId="ADAL" clId="{96F17891-DF11-4399-A8F0-A932D1358245}" dt="2023-02-05T22:22:50.046" v="188" actId="478"/>
          <ac:spMkLst>
            <pc:docMk/>
            <pc:sldMk cId="0" sldId="256"/>
            <ac:spMk id="3" creationId="{2E17BD46-ED67-3ECB-6838-6C7343B06845}"/>
          </ac:spMkLst>
        </pc:spChg>
        <pc:spChg chg="del">
          <ac:chgData name="Theresa Meyer" userId="20600fb2-3175-439c-b231-c19851fcb3f1" providerId="ADAL" clId="{96F17891-DF11-4399-A8F0-A932D1358245}" dt="2023-02-05T22:22:48.357" v="187" actId="478"/>
          <ac:spMkLst>
            <pc:docMk/>
            <pc:sldMk cId="0" sldId="256"/>
            <ac:spMk id="165" creationId="{00000000-0000-0000-0000-000000000000}"/>
          </ac:spMkLst>
        </pc:spChg>
        <pc:spChg chg="del">
          <ac:chgData name="Theresa Meyer" userId="20600fb2-3175-439c-b231-c19851fcb3f1" providerId="ADAL" clId="{96F17891-DF11-4399-A8F0-A932D1358245}" dt="2023-02-05T22:22:48.357" v="187" actId="478"/>
          <ac:spMkLst>
            <pc:docMk/>
            <pc:sldMk cId="0" sldId="256"/>
            <ac:spMk id="167" creationId="{00000000-0000-0000-0000-000000000000}"/>
          </ac:spMkLst>
        </pc:spChg>
        <pc:picChg chg="del">
          <ac:chgData name="Theresa Meyer" userId="20600fb2-3175-439c-b231-c19851fcb3f1" providerId="ADAL" clId="{96F17891-DF11-4399-A8F0-A932D1358245}" dt="2023-02-05T22:22:48.357" v="187" actId="478"/>
          <ac:picMkLst>
            <pc:docMk/>
            <pc:sldMk cId="0" sldId="256"/>
            <ac:picMk id="168" creationId="{00000000-0000-0000-0000-000000000000}"/>
          </ac:picMkLst>
        </pc:picChg>
      </pc:sldChg>
      <pc:sldChg chg="delSp modSp mod">
        <pc:chgData name="Theresa Meyer" userId="20600fb2-3175-439c-b231-c19851fcb3f1" providerId="ADAL" clId="{96F17891-DF11-4399-A8F0-A932D1358245}" dt="2023-02-05T22:27:19.388" v="309" actId="403"/>
        <pc:sldMkLst>
          <pc:docMk/>
          <pc:sldMk cId="0" sldId="258"/>
        </pc:sldMkLst>
        <pc:spChg chg="del mod">
          <ac:chgData name="Theresa Meyer" userId="20600fb2-3175-439c-b231-c19851fcb3f1" providerId="ADAL" clId="{96F17891-DF11-4399-A8F0-A932D1358245}" dt="2023-02-05T22:26:49.420" v="302" actId="478"/>
          <ac:spMkLst>
            <pc:docMk/>
            <pc:sldMk cId="0" sldId="258"/>
            <ac:spMk id="58" creationId="{F2967B53-C3B1-4F32-BB06-0484A6D6D9D8}"/>
          </ac:spMkLst>
        </pc:spChg>
        <pc:spChg chg="del mod">
          <ac:chgData name="Theresa Meyer" userId="20600fb2-3175-439c-b231-c19851fcb3f1" providerId="ADAL" clId="{96F17891-DF11-4399-A8F0-A932D1358245}" dt="2023-02-05T22:27:11.463" v="307" actId="478"/>
          <ac:spMkLst>
            <pc:docMk/>
            <pc:sldMk cId="0" sldId="258"/>
            <ac:spMk id="59" creationId="{9F7B7C2C-8B8C-44DF-9993-A766994E6E90}"/>
          </ac:spMkLst>
        </pc:spChg>
        <pc:spChg chg="mod">
          <ac:chgData name="Theresa Meyer" userId="20600fb2-3175-439c-b231-c19851fcb3f1" providerId="ADAL" clId="{96F17891-DF11-4399-A8F0-A932D1358245}" dt="2023-02-05T22:27:05.234" v="305" actId="1076"/>
          <ac:spMkLst>
            <pc:docMk/>
            <pc:sldMk cId="0" sldId="258"/>
            <ac:spMk id="183" creationId="{00000000-0000-0000-0000-000000000000}"/>
          </ac:spMkLst>
        </pc:spChg>
        <pc:spChg chg="mod">
          <ac:chgData name="Theresa Meyer" userId="20600fb2-3175-439c-b231-c19851fcb3f1" providerId="ADAL" clId="{96F17891-DF11-4399-A8F0-A932D1358245}" dt="2023-02-05T22:19:37.703" v="115" actId="255"/>
          <ac:spMkLst>
            <pc:docMk/>
            <pc:sldMk cId="0" sldId="258"/>
            <ac:spMk id="186" creationId="{00000000-0000-0000-0000-000000000000}"/>
          </ac:spMkLst>
        </pc:spChg>
        <pc:spChg chg="mod">
          <ac:chgData name="Theresa Meyer" userId="20600fb2-3175-439c-b231-c19851fcb3f1" providerId="ADAL" clId="{96F17891-DF11-4399-A8F0-A932D1358245}" dt="2023-02-05T22:27:19.388" v="309" actId="403"/>
          <ac:spMkLst>
            <pc:docMk/>
            <pc:sldMk cId="0" sldId="258"/>
            <ac:spMk id="187" creationId="{00000000-0000-0000-0000-000000000000}"/>
          </ac:spMkLst>
        </pc:spChg>
      </pc:sldChg>
      <pc:sldChg chg="modSp del mod">
        <pc:chgData name="Theresa Meyer" userId="20600fb2-3175-439c-b231-c19851fcb3f1" providerId="ADAL" clId="{96F17891-DF11-4399-A8F0-A932D1358245}" dt="2023-02-05T22:09:18.960" v="44" actId="47"/>
        <pc:sldMkLst>
          <pc:docMk/>
          <pc:sldMk cId="3068371791" sldId="298"/>
        </pc:sldMkLst>
        <pc:spChg chg="mod">
          <ac:chgData name="Theresa Meyer" userId="20600fb2-3175-439c-b231-c19851fcb3f1" providerId="ADAL" clId="{96F17891-DF11-4399-A8F0-A932D1358245}" dt="2023-02-05T22:08:20.567" v="25" actId="21"/>
          <ac:spMkLst>
            <pc:docMk/>
            <pc:sldMk cId="3068371791" sldId="298"/>
            <ac:spMk id="46" creationId="{4FD44BE1-DA7D-4C74-8ED3-7E10E299197D}"/>
          </ac:spMkLst>
        </pc:spChg>
        <pc:spChg chg="mod">
          <ac:chgData name="Theresa Meyer" userId="20600fb2-3175-439c-b231-c19851fcb3f1" providerId="ADAL" clId="{96F17891-DF11-4399-A8F0-A932D1358245}" dt="2023-02-05T22:07:42.977" v="17" actId="21"/>
          <ac:spMkLst>
            <pc:docMk/>
            <pc:sldMk cId="3068371791" sldId="298"/>
            <ac:spMk id="355" creationId="{00000000-0000-0000-0000-000000000000}"/>
          </ac:spMkLst>
        </pc:spChg>
      </pc:sldChg>
      <pc:sldChg chg="delSp modSp mod">
        <pc:chgData name="Theresa Meyer" userId="20600fb2-3175-439c-b231-c19851fcb3f1" providerId="ADAL" clId="{96F17891-DF11-4399-A8F0-A932D1358245}" dt="2023-02-05T22:26:44.538" v="300" actId="113"/>
        <pc:sldMkLst>
          <pc:docMk/>
          <pc:sldMk cId="960187859" sldId="299"/>
        </pc:sldMkLst>
        <pc:spChg chg="mod">
          <ac:chgData name="Theresa Meyer" userId="20600fb2-3175-439c-b231-c19851fcb3f1" providerId="ADAL" clId="{96F17891-DF11-4399-A8F0-A932D1358245}" dt="2023-02-05T22:20:22.873" v="121" actId="1076"/>
          <ac:spMkLst>
            <pc:docMk/>
            <pc:sldMk cId="960187859" sldId="299"/>
            <ac:spMk id="27" creationId="{3037781E-C653-44E0-B8BB-4B178488C305}"/>
          </ac:spMkLst>
        </pc:spChg>
        <pc:spChg chg="mod">
          <ac:chgData name="Theresa Meyer" userId="20600fb2-3175-439c-b231-c19851fcb3f1" providerId="ADAL" clId="{96F17891-DF11-4399-A8F0-A932D1358245}" dt="2023-02-05T22:26:44.538" v="300" actId="113"/>
          <ac:spMkLst>
            <pc:docMk/>
            <pc:sldMk cId="960187859" sldId="299"/>
            <ac:spMk id="46" creationId="{4FD44BE1-DA7D-4C74-8ED3-7E10E299197D}"/>
          </ac:spMkLst>
        </pc:spChg>
        <pc:spChg chg="mod">
          <ac:chgData name="Theresa Meyer" userId="20600fb2-3175-439c-b231-c19851fcb3f1" providerId="ADAL" clId="{96F17891-DF11-4399-A8F0-A932D1358245}" dt="2023-02-05T22:26:21.105" v="288" actId="113"/>
          <ac:spMkLst>
            <pc:docMk/>
            <pc:sldMk cId="960187859" sldId="299"/>
            <ac:spMk id="48" creationId="{7A6C4372-CD8B-4AB5-99B2-75CCE3A1F031}"/>
          </ac:spMkLst>
        </pc:spChg>
        <pc:spChg chg="mod">
          <ac:chgData name="Theresa Meyer" userId="20600fb2-3175-439c-b231-c19851fcb3f1" providerId="ADAL" clId="{96F17891-DF11-4399-A8F0-A932D1358245}" dt="2023-02-05T22:26:34.594" v="295" actId="113"/>
          <ac:spMkLst>
            <pc:docMk/>
            <pc:sldMk cId="960187859" sldId="299"/>
            <ac:spMk id="49" creationId="{340E24A6-53E0-492C-9D55-E347FAC28790}"/>
          </ac:spMkLst>
        </pc:spChg>
        <pc:spChg chg="mod">
          <ac:chgData name="Theresa Meyer" userId="20600fb2-3175-439c-b231-c19851fcb3f1" providerId="ADAL" clId="{96F17891-DF11-4399-A8F0-A932D1358245}" dt="2023-02-05T22:26:07.543" v="283" actId="113"/>
          <ac:spMkLst>
            <pc:docMk/>
            <pc:sldMk cId="960187859" sldId="299"/>
            <ac:spMk id="355" creationId="{00000000-0000-0000-0000-000000000000}"/>
          </ac:spMkLst>
        </pc:spChg>
        <pc:spChg chg="del mod">
          <ac:chgData name="Theresa Meyer" userId="20600fb2-3175-439c-b231-c19851fcb3f1" providerId="ADAL" clId="{96F17891-DF11-4399-A8F0-A932D1358245}" dt="2023-02-05T22:26:14.700" v="286" actId="478"/>
          <ac:spMkLst>
            <pc:docMk/>
            <pc:sldMk cId="960187859" sldId="299"/>
            <ac:spMk id="358" creationId="{00000000-0000-0000-0000-000000000000}"/>
          </ac:spMkLst>
        </pc:spChg>
        <pc:spChg chg="del mod">
          <ac:chgData name="Theresa Meyer" userId="20600fb2-3175-439c-b231-c19851fcb3f1" providerId="ADAL" clId="{96F17891-DF11-4399-A8F0-A932D1358245}" dt="2023-02-05T22:26:25.894" v="290" actId="478"/>
          <ac:spMkLst>
            <pc:docMk/>
            <pc:sldMk cId="960187859" sldId="299"/>
            <ac:spMk id="360" creationId="{00000000-0000-0000-0000-000000000000}"/>
          </ac:spMkLst>
        </pc:spChg>
        <pc:spChg chg="del mod">
          <ac:chgData name="Theresa Meyer" userId="20600fb2-3175-439c-b231-c19851fcb3f1" providerId="ADAL" clId="{96F17891-DF11-4399-A8F0-A932D1358245}" dt="2023-02-05T22:26:00.877" v="281" actId="478"/>
          <ac:spMkLst>
            <pc:docMk/>
            <pc:sldMk cId="960187859" sldId="299"/>
            <ac:spMk id="364" creationId="{00000000-0000-0000-0000-000000000000}"/>
          </ac:spMkLst>
        </pc:spChg>
        <pc:spChg chg="del mod">
          <ac:chgData name="Theresa Meyer" userId="20600fb2-3175-439c-b231-c19851fcb3f1" providerId="ADAL" clId="{96F17891-DF11-4399-A8F0-A932D1358245}" dt="2023-02-05T22:26:38.238" v="297" actId="478"/>
          <ac:spMkLst>
            <pc:docMk/>
            <pc:sldMk cId="960187859" sldId="299"/>
            <ac:spMk id="365" creationId="{00000000-0000-0000-0000-000000000000}"/>
          </ac:spMkLst>
        </pc:spChg>
      </pc:sldChg>
      <pc:sldChg chg="del">
        <pc:chgData name="Theresa Meyer" userId="20600fb2-3175-439c-b231-c19851fcb3f1" providerId="ADAL" clId="{96F17891-DF11-4399-A8F0-A932D1358245}" dt="2023-02-05T22:10:24.516" v="52" actId="47"/>
        <pc:sldMkLst>
          <pc:docMk/>
          <pc:sldMk cId="3228682927" sldId="300"/>
        </pc:sldMkLst>
      </pc:sldChg>
      <pc:sldChg chg="addSp delSp modSp del mod">
        <pc:chgData name="Theresa Meyer" userId="20600fb2-3175-439c-b231-c19851fcb3f1" providerId="ADAL" clId="{96F17891-DF11-4399-A8F0-A932D1358245}" dt="2023-02-05T22:10:42.008" v="60" actId="47"/>
        <pc:sldMkLst>
          <pc:docMk/>
          <pc:sldMk cId="2602955209" sldId="301"/>
        </pc:sldMkLst>
        <pc:spChg chg="add del mod">
          <ac:chgData name="Theresa Meyer" userId="20600fb2-3175-439c-b231-c19851fcb3f1" providerId="ADAL" clId="{96F17891-DF11-4399-A8F0-A932D1358245}" dt="2023-02-05T22:10:37.517" v="57"/>
          <ac:spMkLst>
            <pc:docMk/>
            <pc:sldMk cId="2602955209" sldId="301"/>
            <ac:spMk id="2" creationId="{3D726C27-DF9F-11DD-7653-048D0E6D72B9}"/>
          </ac:spMkLst>
        </pc:spChg>
        <pc:spChg chg="del">
          <ac:chgData name="Theresa Meyer" userId="20600fb2-3175-439c-b231-c19851fcb3f1" providerId="ADAL" clId="{96F17891-DF11-4399-A8F0-A932D1358245}" dt="2023-02-05T22:10:39.236" v="58" actId="21"/>
          <ac:spMkLst>
            <pc:docMk/>
            <pc:sldMk cId="2602955209" sldId="301"/>
            <ac:spMk id="4" creationId="{4939B8A4-9861-48F8-E812-6617A801FF03}"/>
          </ac:spMkLst>
        </pc:spChg>
        <pc:spChg chg="add del mod">
          <ac:chgData name="Theresa Meyer" userId="20600fb2-3175-439c-b231-c19851fcb3f1" providerId="ADAL" clId="{96F17891-DF11-4399-A8F0-A932D1358245}" dt="2023-02-05T22:10:37.517" v="57"/>
          <ac:spMkLst>
            <pc:docMk/>
            <pc:sldMk cId="2602955209" sldId="301"/>
            <ac:spMk id="5" creationId="{EADA4149-FF57-CA64-01CE-402748E8530B}"/>
          </ac:spMkLst>
        </pc:spChg>
        <pc:spChg chg="add del mod">
          <ac:chgData name="Theresa Meyer" userId="20600fb2-3175-439c-b231-c19851fcb3f1" providerId="ADAL" clId="{96F17891-DF11-4399-A8F0-A932D1358245}" dt="2023-02-05T22:10:37.517" v="57"/>
          <ac:spMkLst>
            <pc:docMk/>
            <pc:sldMk cId="2602955209" sldId="301"/>
            <ac:spMk id="6" creationId="{F4799D61-D6B4-EC21-8BB1-56E4A3B49113}"/>
          </ac:spMkLst>
        </pc:spChg>
        <pc:spChg chg="add del mod">
          <ac:chgData name="Theresa Meyer" userId="20600fb2-3175-439c-b231-c19851fcb3f1" providerId="ADAL" clId="{96F17891-DF11-4399-A8F0-A932D1358245}" dt="2023-02-05T22:10:37.517" v="57"/>
          <ac:spMkLst>
            <pc:docMk/>
            <pc:sldMk cId="2602955209" sldId="301"/>
            <ac:spMk id="7" creationId="{69080CFE-1262-5164-3A37-AF608CA3266A}"/>
          </ac:spMkLst>
        </pc:spChg>
        <pc:spChg chg="add del mod">
          <ac:chgData name="Theresa Meyer" userId="20600fb2-3175-439c-b231-c19851fcb3f1" providerId="ADAL" clId="{96F17891-DF11-4399-A8F0-A932D1358245}" dt="2023-02-05T22:10:37.517" v="57"/>
          <ac:spMkLst>
            <pc:docMk/>
            <pc:sldMk cId="2602955209" sldId="301"/>
            <ac:spMk id="8" creationId="{5B5A3017-789C-382B-99DB-D55256A41080}"/>
          </ac:spMkLst>
        </pc:spChg>
        <pc:spChg chg="add del mod">
          <ac:chgData name="Theresa Meyer" userId="20600fb2-3175-439c-b231-c19851fcb3f1" providerId="ADAL" clId="{96F17891-DF11-4399-A8F0-A932D1358245}" dt="2023-02-05T22:10:37.517" v="57"/>
          <ac:spMkLst>
            <pc:docMk/>
            <pc:sldMk cId="2602955209" sldId="301"/>
            <ac:spMk id="9" creationId="{B451530E-3CC5-DE6A-6F30-4CE7E4DF74CA}"/>
          </ac:spMkLst>
        </pc:spChg>
        <pc:spChg chg="add del mod">
          <ac:chgData name="Theresa Meyer" userId="20600fb2-3175-439c-b231-c19851fcb3f1" providerId="ADAL" clId="{96F17891-DF11-4399-A8F0-A932D1358245}" dt="2023-02-05T22:10:37.517" v="57"/>
          <ac:spMkLst>
            <pc:docMk/>
            <pc:sldMk cId="2602955209" sldId="301"/>
            <ac:spMk id="10" creationId="{67EE6322-ADBB-C210-4377-44FA41782F10}"/>
          </ac:spMkLst>
        </pc:spChg>
        <pc:spChg chg="del">
          <ac:chgData name="Theresa Meyer" userId="20600fb2-3175-439c-b231-c19851fcb3f1" providerId="ADAL" clId="{96F17891-DF11-4399-A8F0-A932D1358245}" dt="2023-02-05T22:10:39.236" v="58" actId="21"/>
          <ac:spMkLst>
            <pc:docMk/>
            <pc:sldMk cId="2602955209" sldId="301"/>
            <ac:spMk id="11" creationId="{20C76CDB-32AA-4089-919D-E41EC2363378}"/>
          </ac:spMkLst>
        </pc:spChg>
        <pc:spChg chg="del">
          <ac:chgData name="Theresa Meyer" userId="20600fb2-3175-439c-b231-c19851fcb3f1" providerId="ADAL" clId="{96F17891-DF11-4399-A8F0-A932D1358245}" dt="2023-02-05T22:10:39.236" v="58" actId="21"/>
          <ac:spMkLst>
            <pc:docMk/>
            <pc:sldMk cId="2602955209" sldId="301"/>
            <ac:spMk id="12" creationId="{D163A1F8-6824-4D86-B883-A8261DA238E6}"/>
          </ac:spMkLst>
        </pc:spChg>
        <pc:spChg chg="del">
          <ac:chgData name="Theresa Meyer" userId="20600fb2-3175-439c-b231-c19851fcb3f1" providerId="ADAL" clId="{96F17891-DF11-4399-A8F0-A932D1358245}" dt="2023-02-05T22:10:39.236" v="58" actId="21"/>
          <ac:spMkLst>
            <pc:docMk/>
            <pc:sldMk cId="2602955209" sldId="301"/>
            <ac:spMk id="13" creationId="{2BC9F67C-0294-4F88-83A6-B52DA07BF316}"/>
          </ac:spMkLst>
        </pc:spChg>
        <pc:spChg chg="del">
          <ac:chgData name="Theresa Meyer" userId="20600fb2-3175-439c-b231-c19851fcb3f1" providerId="ADAL" clId="{96F17891-DF11-4399-A8F0-A932D1358245}" dt="2023-02-05T22:10:39.236" v="58" actId="21"/>
          <ac:spMkLst>
            <pc:docMk/>
            <pc:sldMk cId="2602955209" sldId="301"/>
            <ac:spMk id="14" creationId="{FF8B7B07-1CD3-4F33-ADDB-92BF8C9B4706}"/>
          </ac:spMkLst>
        </pc:spChg>
        <pc:spChg chg="del">
          <ac:chgData name="Theresa Meyer" userId="20600fb2-3175-439c-b231-c19851fcb3f1" providerId="ADAL" clId="{96F17891-DF11-4399-A8F0-A932D1358245}" dt="2023-02-05T22:10:39.236" v="58" actId="21"/>
          <ac:spMkLst>
            <pc:docMk/>
            <pc:sldMk cId="2602955209" sldId="301"/>
            <ac:spMk id="15" creationId="{19FF7AD2-2AA4-492D-B014-E7BB0B9F7D68}"/>
          </ac:spMkLst>
        </pc:spChg>
        <pc:spChg chg="del">
          <ac:chgData name="Theresa Meyer" userId="20600fb2-3175-439c-b231-c19851fcb3f1" providerId="ADAL" clId="{96F17891-DF11-4399-A8F0-A932D1358245}" dt="2023-02-05T22:10:39.236" v="58" actId="21"/>
          <ac:spMkLst>
            <pc:docMk/>
            <pc:sldMk cId="2602955209" sldId="301"/>
            <ac:spMk id="16" creationId="{BD40F7C5-82B5-4135-80FD-52BFCC754E85}"/>
          </ac:spMkLst>
        </pc:spChg>
        <pc:spChg chg="del">
          <ac:chgData name="Theresa Meyer" userId="20600fb2-3175-439c-b231-c19851fcb3f1" providerId="ADAL" clId="{96F17891-DF11-4399-A8F0-A932D1358245}" dt="2023-02-05T22:10:39.236" v="58" actId="21"/>
          <ac:spMkLst>
            <pc:docMk/>
            <pc:sldMk cId="2602955209" sldId="301"/>
            <ac:spMk id="17" creationId="{61AF21A5-DBB5-4C8E-9BD9-CF571B0CB0FA}"/>
          </ac:spMkLst>
        </pc:spChg>
        <pc:spChg chg="del">
          <ac:chgData name="Theresa Meyer" userId="20600fb2-3175-439c-b231-c19851fcb3f1" providerId="ADAL" clId="{96F17891-DF11-4399-A8F0-A932D1358245}" dt="2023-02-05T22:10:39.236" v="58" actId="21"/>
          <ac:spMkLst>
            <pc:docMk/>
            <pc:sldMk cId="2602955209" sldId="301"/>
            <ac:spMk id="18" creationId="{E404FBFD-93C4-4F4A-8688-812334CB9C1B}"/>
          </ac:spMkLst>
        </pc:spChg>
        <pc:spChg chg="del">
          <ac:chgData name="Theresa Meyer" userId="20600fb2-3175-439c-b231-c19851fcb3f1" providerId="ADAL" clId="{96F17891-DF11-4399-A8F0-A932D1358245}" dt="2023-02-05T22:10:39.236" v="58" actId="21"/>
          <ac:spMkLst>
            <pc:docMk/>
            <pc:sldMk cId="2602955209" sldId="301"/>
            <ac:spMk id="19" creationId="{626F27E1-25E2-4499-BE39-B330B60260BD}"/>
          </ac:spMkLst>
        </pc:spChg>
        <pc:spChg chg="del">
          <ac:chgData name="Theresa Meyer" userId="20600fb2-3175-439c-b231-c19851fcb3f1" providerId="ADAL" clId="{96F17891-DF11-4399-A8F0-A932D1358245}" dt="2023-02-05T22:10:39.236" v="58" actId="21"/>
          <ac:spMkLst>
            <pc:docMk/>
            <pc:sldMk cId="2602955209" sldId="301"/>
            <ac:spMk id="20" creationId="{BA44FDE0-0BDE-4DA5-8CA0-E8E71F9F1B8C}"/>
          </ac:spMkLst>
        </pc:spChg>
        <pc:spChg chg="del">
          <ac:chgData name="Theresa Meyer" userId="20600fb2-3175-439c-b231-c19851fcb3f1" providerId="ADAL" clId="{96F17891-DF11-4399-A8F0-A932D1358245}" dt="2023-02-05T22:10:39.236" v="58" actId="21"/>
          <ac:spMkLst>
            <pc:docMk/>
            <pc:sldMk cId="2602955209" sldId="301"/>
            <ac:spMk id="21" creationId="{989216BF-19D1-4CAE-BBA0-9C778DB65C07}"/>
          </ac:spMkLst>
        </pc:spChg>
        <pc:spChg chg="del">
          <ac:chgData name="Theresa Meyer" userId="20600fb2-3175-439c-b231-c19851fcb3f1" providerId="ADAL" clId="{96F17891-DF11-4399-A8F0-A932D1358245}" dt="2023-02-05T22:10:39.236" v="58" actId="21"/>
          <ac:spMkLst>
            <pc:docMk/>
            <pc:sldMk cId="2602955209" sldId="301"/>
            <ac:spMk id="22" creationId="{38E48F72-A767-441C-AD1F-835A8215C02D}"/>
          </ac:spMkLst>
        </pc:spChg>
        <pc:spChg chg="del">
          <ac:chgData name="Theresa Meyer" userId="20600fb2-3175-439c-b231-c19851fcb3f1" providerId="ADAL" clId="{96F17891-DF11-4399-A8F0-A932D1358245}" dt="2023-02-05T22:10:39.236" v="58" actId="21"/>
          <ac:spMkLst>
            <pc:docMk/>
            <pc:sldMk cId="2602955209" sldId="301"/>
            <ac:spMk id="27" creationId="{3037781E-C653-44E0-B8BB-4B178488C305}"/>
          </ac:spMkLst>
        </pc:spChg>
        <pc:spChg chg="del">
          <ac:chgData name="Theresa Meyer" userId="20600fb2-3175-439c-b231-c19851fcb3f1" providerId="ADAL" clId="{96F17891-DF11-4399-A8F0-A932D1358245}" dt="2023-02-05T22:10:39.236" v="58" actId="21"/>
          <ac:spMkLst>
            <pc:docMk/>
            <pc:sldMk cId="2602955209" sldId="301"/>
            <ac:spMk id="40" creationId="{ED22E2A6-A787-4B61-BA4F-0B86389C5DFD}"/>
          </ac:spMkLst>
        </pc:spChg>
        <pc:spChg chg="del">
          <ac:chgData name="Theresa Meyer" userId="20600fb2-3175-439c-b231-c19851fcb3f1" providerId="ADAL" clId="{96F17891-DF11-4399-A8F0-A932D1358245}" dt="2023-02-05T22:10:39.236" v="58" actId="21"/>
          <ac:spMkLst>
            <pc:docMk/>
            <pc:sldMk cId="2602955209" sldId="301"/>
            <ac:spMk id="41" creationId="{7B684177-B7FF-464D-B359-D452AECB6BF7}"/>
          </ac:spMkLst>
        </pc:spChg>
        <pc:spChg chg="del">
          <ac:chgData name="Theresa Meyer" userId="20600fb2-3175-439c-b231-c19851fcb3f1" providerId="ADAL" clId="{96F17891-DF11-4399-A8F0-A932D1358245}" dt="2023-02-05T22:10:39.236" v="58" actId="21"/>
          <ac:spMkLst>
            <pc:docMk/>
            <pc:sldMk cId="2602955209" sldId="301"/>
            <ac:spMk id="42" creationId="{3D165E56-42A3-4DCD-AD03-92F1B6646733}"/>
          </ac:spMkLst>
        </pc:spChg>
        <pc:spChg chg="del">
          <ac:chgData name="Theresa Meyer" userId="20600fb2-3175-439c-b231-c19851fcb3f1" providerId="ADAL" clId="{96F17891-DF11-4399-A8F0-A932D1358245}" dt="2023-02-05T22:10:39.236" v="58" actId="21"/>
          <ac:spMkLst>
            <pc:docMk/>
            <pc:sldMk cId="2602955209" sldId="301"/>
            <ac:spMk id="43" creationId="{07A2B22D-025C-4226-9718-8B2A436E7371}"/>
          </ac:spMkLst>
        </pc:spChg>
        <pc:spChg chg="del">
          <ac:chgData name="Theresa Meyer" userId="20600fb2-3175-439c-b231-c19851fcb3f1" providerId="ADAL" clId="{96F17891-DF11-4399-A8F0-A932D1358245}" dt="2023-02-05T22:10:39.236" v="58" actId="21"/>
          <ac:spMkLst>
            <pc:docMk/>
            <pc:sldMk cId="2602955209" sldId="301"/>
            <ac:spMk id="44" creationId="{F3663712-E7EE-4939-9754-C96E4E454D89}"/>
          </ac:spMkLst>
        </pc:spChg>
        <pc:spChg chg="del">
          <ac:chgData name="Theresa Meyer" userId="20600fb2-3175-439c-b231-c19851fcb3f1" providerId="ADAL" clId="{96F17891-DF11-4399-A8F0-A932D1358245}" dt="2023-02-05T22:10:39.236" v="58" actId="21"/>
          <ac:spMkLst>
            <pc:docMk/>
            <pc:sldMk cId="2602955209" sldId="301"/>
            <ac:spMk id="45" creationId="{3FE2FE00-737E-4D8F-B5C5-A0F035C3F04F}"/>
          </ac:spMkLst>
        </pc:spChg>
        <pc:picChg chg="del">
          <ac:chgData name="Theresa Meyer" userId="20600fb2-3175-439c-b231-c19851fcb3f1" providerId="ADAL" clId="{96F17891-DF11-4399-A8F0-A932D1358245}" dt="2023-02-05T22:10:39.236" v="58" actId="21"/>
          <ac:picMkLst>
            <pc:docMk/>
            <pc:sldMk cId="2602955209" sldId="301"/>
            <ac:picMk id="3" creationId="{DB2104A5-33E3-1599-9FB7-56763966C3A1}"/>
          </ac:picMkLst>
        </pc:picChg>
        <pc:picChg chg="add del mod">
          <ac:chgData name="Theresa Meyer" userId="20600fb2-3175-439c-b231-c19851fcb3f1" providerId="ADAL" clId="{96F17891-DF11-4399-A8F0-A932D1358245}" dt="2023-02-05T22:10:37.517" v="57"/>
          <ac:picMkLst>
            <pc:docMk/>
            <pc:sldMk cId="2602955209" sldId="301"/>
            <ac:picMk id="23" creationId="{210B8D10-4B49-5D4E-0C3A-29098A95FBAB}"/>
          </ac:picMkLst>
        </pc:picChg>
      </pc:sldChg>
      <pc:sldChg chg="addSp delSp modSp mod">
        <pc:chgData name="Theresa Meyer" userId="20600fb2-3175-439c-b231-c19851fcb3f1" providerId="ADAL" clId="{96F17891-DF11-4399-A8F0-A932D1358245}" dt="2023-02-05T22:20:38.767" v="124" actId="255"/>
        <pc:sldMkLst>
          <pc:docMk/>
          <pc:sldMk cId="1178100571" sldId="302"/>
        </pc:sldMkLst>
        <pc:spChg chg="del mod">
          <ac:chgData name="Theresa Meyer" userId="20600fb2-3175-439c-b231-c19851fcb3f1" providerId="ADAL" clId="{96F17891-DF11-4399-A8F0-A932D1358245}" dt="2023-02-05T22:13:48.789" v="65" actId="478"/>
          <ac:spMkLst>
            <pc:docMk/>
            <pc:sldMk cId="1178100571" sldId="302"/>
            <ac:spMk id="5" creationId="{ABF0B922-4B9B-40BD-9107-8D11226A2D38}"/>
          </ac:spMkLst>
        </pc:spChg>
        <pc:spChg chg="del mod">
          <ac:chgData name="Theresa Meyer" userId="20600fb2-3175-439c-b231-c19851fcb3f1" providerId="ADAL" clId="{96F17891-DF11-4399-A8F0-A932D1358245}" dt="2023-02-05T22:13:48.789" v="65" actId="478"/>
          <ac:spMkLst>
            <pc:docMk/>
            <pc:sldMk cId="1178100571" sldId="302"/>
            <ac:spMk id="7" creationId="{4871815A-F783-4BAF-8045-113B9489FFB3}"/>
          </ac:spMkLst>
        </pc:spChg>
        <pc:spChg chg="add mod">
          <ac:chgData name="Theresa Meyer" userId="20600fb2-3175-439c-b231-c19851fcb3f1" providerId="ADAL" clId="{96F17891-DF11-4399-A8F0-A932D1358245}" dt="2023-02-05T22:20:38.767" v="124" actId="255"/>
          <ac:spMkLst>
            <pc:docMk/>
            <pc:sldMk cId="1178100571" sldId="302"/>
            <ac:spMk id="10" creationId="{FA51FE98-2ED6-C47D-96E3-555A4F266309}"/>
          </ac:spMkLst>
        </pc:spChg>
        <pc:spChg chg="del">
          <ac:chgData name="Theresa Meyer" userId="20600fb2-3175-439c-b231-c19851fcb3f1" providerId="ADAL" clId="{96F17891-DF11-4399-A8F0-A932D1358245}" dt="2023-02-05T22:13:48.789" v="65" actId="478"/>
          <ac:spMkLst>
            <pc:docMk/>
            <pc:sldMk cId="1178100571" sldId="302"/>
            <ac:spMk id="27" creationId="{3037781E-C653-44E0-B8BB-4B178488C305}"/>
          </ac:spMkLst>
        </pc:spChg>
        <pc:graphicFrameChg chg="add del mod modGraphic">
          <ac:chgData name="Theresa Meyer" userId="20600fb2-3175-439c-b231-c19851fcb3f1" providerId="ADAL" clId="{96F17891-DF11-4399-A8F0-A932D1358245}" dt="2023-02-05T22:15:23.879" v="75" actId="478"/>
          <ac:graphicFrameMkLst>
            <pc:docMk/>
            <pc:sldMk cId="1178100571" sldId="302"/>
            <ac:graphicFrameMk id="2" creationId="{5A7BDF86-9FC6-7C4C-001D-874FC47FC5A6}"/>
          </ac:graphicFrameMkLst>
        </pc:graphicFrameChg>
        <pc:graphicFrameChg chg="add del mod">
          <ac:chgData name="Theresa Meyer" userId="20600fb2-3175-439c-b231-c19851fcb3f1" providerId="ADAL" clId="{96F17891-DF11-4399-A8F0-A932D1358245}" dt="2023-02-05T22:15:23.879" v="75" actId="478"/>
          <ac:graphicFrameMkLst>
            <pc:docMk/>
            <pc:sldMk cId="1178100571" sldId="302"/>
            <ac:graphicFrameMk id="3" creationId="{FCD23BD6-C89B-4D39-67A3-109BAB5EC04A}"/>
          </ac:graphicFrameMkLst>
        </pc:graphicFrameChg>
        <pc:graphicFrameChg chg="add del mod">
          <ac:chgData name="Theresa Meyer" userId="20600fb2-3175-439c-b231-c19851fcb3f1" providerId="ADAL" clId="{96F17891-DF11-4399-A8F0-A932D1358245}" dt="2023-02-05T22:15:23.879" v="75" actId="478"/>
          <ac:graphicFrameMkLst>
            <pc:docMk/>
            <pc:sldMk cId="1178100571" sldId="302"/>
            <ac:graphicFrameMk id="4" creationId="{2A32AA82-5B91-9035-78CD-3E7F5DA24D76}"/>
          </ac:graphicFrameMkLst>
        </pc:graphicFrameChg>
        <pc:graphicFrameChg chg="add mod">
          <ac:chgData name="Theresa Meyer" userId="20600fb2-3175-439c-b231-c19851fcb3f1" providerId="ADAL" clId="{96F17891-DF11-4399-A8F0-A932D1358245}" dt="2023-02-05T22:15:31.765" v="76"/>
          <ac:graphicFrameMkLst>
            <pc:docMk/>
            <pc:sldMk cId="1178100571" sldId="302"/>
            <ac:graphicFrameMk id="6" creationId="{3EE73F51-4DDC-4EA8-3F59-C502C1323640}"/>
          </ac:graphicFrameMkLst>
        </pc:graphicFrameChg>
        <pc:graphicFrameChg chg="add mod">
          <ac:chgData name="Theresa Meyer" userId="20600fb2-3175-439c-b231-c19851fcb3f1" providerId="ADAL" clId="{96F17891-DF11-4399-A8F0-A932D1358245}" dt="2023-02-05T22:15:31.765" v="76"/>
          <ac:graphicFrameMkLst>
            <pc:docMk/>
            <pc:sldMk cId="1178100571" sldId="302"/>
            <ac:graphicFrameMk id="8" creationId="{C07CFE25-5161-573F-210B-089A0D24AF4E}"/>
          </ac:graphicFrameMkLst>
        </pc:graphicFrameChg>
        <pc:graphicFrameChg chg="add mod">
          <ac:chgData name="Theresa Meyer" userId="20600fb2-3175-439c-b231-c19851fcb3f1" providerId="ADAL" clId="{96F17891-DF11-4399-A8F0-A932D1358245}" dt="2023-02-05T22:15:31.765" v="76"/>
          <ac:graphicFrameMkLst>
            <pc:docMk/>
            <pc:sldMk cId="1178100571" sldId="302"/>
            <ac:graphicFrameMk id="9" creationId="{ED1E4D5B-EB31-76D4-C441-05E55E92C2A0}"/>
          </ac:graphicFrameMkLst>
        </pc:graphicFrameChg>
      </pc:sldChg>
      <pc:sldChg chg="modSp mod">
        <pc:chgData name="Theresa Meyer" userId="20600fb2-3175-439c-b231-c19851fcb3f1" providerId="ADAL" clId="{96F17891-DF11-4399-A8F0-A932D1358245}" dt="2023-02-05T22:19:29.245" v="114" actId="14100"/>
        <pc:sldMkLst>
          <pc:docMk/>
          <pc:sldMk cId="904857905" sldId="303"/>
        </pc:sldMkLst>
        <pc:spChg chg="mod">
          <ac:chgData name="Theresa Meyer" userId="20600fb2-3175-439c-b231-c19851fcb3f1" providerId="ADAL" clId="{96F17891-DF11-4399-A8F0-A932D1358245}" dt="2023-02-05T22:18:39.403" v="104" actId="1076"/>
          <ac:spMkLst>
            <pc:docMk/>
            <pc:sldMk cId="904857905" sldId="303"/>
            <ac:spMk id="2" creationId="{BC18D7DA-9FB2-4A50-9043-5F18121FA12E}"/>
          </ac:spMkLst>
        </pc:spChg>
        <pc:graphicFrameChg chg="mod modGraphic">
          <ac:chgData name="Theresa Meyer" userId="20600fb2-3175-439c-b231-c19851fcb3f1" providerId="ADAL" clId="{96F17891-DF11-4399-A8F0-A932D1358245}" dt="2023-02-05T22:19:29.245" v="114" actId="14100"/>
          <ac:graphicFrameMkLst>
            <pc:docMk/>
            <pc:sldMk cId="904857905" sldId="303"/>
            <ac:graphicFrameMk id="15" creationId="{5826F925-2E06-4CD5-A493-CB1403855CA2}"/>
          </ac:graphicFrameMkLst>
        </pc:graphicFrameChg>
      </pc:sldChg>
      <pc:sldChg chg="addSp delSp modSp mod">
        <pc:chgData name="Theresa Meyer" userId="20600fb2-3175-439c-b231-c19851fcb3f1" providerId="ADAL" clId="{96F17891-DF11-4399-A8F0-A932D1358245}" dt="2023-02-05T22:32:22.144" v="422" actId="255"/>
        <pc:sldMkLst>
          <pc:docMk/>
          <pc:sldMk cId="2183312914" sldId="307"/>
        </pc:sldMkLst>
        <pc:spChg chg="mod">
          <ac:chgData name="Theresa Meyer" userId="20600fb2-3175-439c-b231-c19851fcb3f1" providerId="ADAL" clId="{96F17891-DF11-4399-A8F0-A932D1358245}" dt="2023-02-05T22:32:22.144" v="422" actId="255"/>
          <ac:spMkLst>
            <pc:docMk/>
            <pc:sldMk cId="2183312914" sldId="307"/>
            <ac:spMk id="2" creationId="{05B89F5E-2649-4427-B372-3E4926F9EF73}"/>
          </ac:spMkLst>
        </pc:spChg>
        <pc:picChg chg="del">
          <ac:chgData name="Theresa Meyer" userId="20600fb2-3175-439c-b231-c19851fcb3f1" providerId="ADAL" clId="{96F17891-DF11-4399-A8F0-A932D1358245}" dt="2023-02-05T22:21:17.047" v="131" actId="478"/>
          <ac:picMkLst>
            <pc:docMk/>
            <pc:sldMk cId="2183312914" sldId="307"/>
            <ac:picMk id="3" creationId="{F4749B48-AA3C-45F6-B9B7-085A75F6C655}"/>
          </ac:picMkLst>
        </pc:picChg>
        <pc:picChg chg="add del mod">
          <ac:chgData name="Theresa Meyer" userId="20600fb2-3175-439c-b231-c19851fcb3f1" providerId="ADAL" clId="{96F17891-DF11-4399-A8F0-A932D1358245}" dt="2023-02-05T22:21:15.806" v="130"/>
          <ac:picMkLst>
            <pc:docMk/>
            <pc:sldMk cId="2183312914" sldId="307"/>
            <ac:picMk id="4" creationId="{6D1F3A05-C1F2-5052-B815-6E441829E629}"/>
          </ac:picMkLst>
        </pc:picChg>
        <pc:picChg chg="add del mod">
          <ac:chgData name="Theresa Meyer" userId="20600fb2-3175-439c-b231-c19851fcb3f1" providerId="ADAL" clId="{96F17891-DF11-4399-A8F0-A932D1358245}" dt="2023-02-05T22:21:29.481" v="133" actId="21"/>
          <ac:picMkLst>
            <pc:docMk/>
            <pc:sldMk cId="2183312914" sldId="307"/>
            <ac:picMk id="5" creationId="{9BF7F3C2-354F-372A-E2BF-971ED36CB9A2}"/>
          </ac:picMkLst>
        </pc:picChg>
        <pc:picChg chg="add mod ord">
          <ac:chgData name="Theresa Meyer" userId="20600fb2-3175-439c-b231-c19851fcb3f1" providerId="ADAL" clId="{96F17891-DF11-4399-A8F0-A932D1358245}" dt="2023-02-05T22:21:37.450" v="137" actId="167"/>
          <ac:picMkLst>
            <pc:docMk/>
            <pc:sldMk cId="2183312914" sldId="307"/>
            <ac:picMk id="6" creationId="{6F8A6B58-C08E-2747-B103-F317A147F3CE}"/>
          </ac:picMkLst>
        </pc:picChg>
      </pc:sldChg>
      <pc:sldChg chg="modSp mod">
        <pc:chgData name="Theresa Meyer" userId="20600fb2-3175-439c-b231-c19851fcb3f1" providerId="ADAL" clId="{96F17891-DF11-4399-A8F0-A932D1358245}" dt="2023-02-05T22:23:07.884" v="192" actId="403"/>
        <pc:sldMkLst>
          <pc:docMk/>
          <pc:sldMk cId="174811545" sldId="308"/>
        </pc:sldMkLst>
        <pc:spChg chg="mod">
          <ac:chgData name="Theresa Meyer" userId="20600fb2-3175-439c-b231-c19851fcb3f1" providerId="ADAL" clId="{96F17891-DF11-4399-A8F0-A932D1358245}" dt="2023-02-05T22:18:08.704" v="98" actId="255"/>
          <ac:spMkLst>
            <pc:docMk/>
            <pc:sldMk cId="174811545" sldId="308"/>
            <ac:spMk id="2" creationId="{F7DCF14B-9BDC-4BF0-8DF2-4E1B78FCD8CF}"/>
          </ac:spMkLst>
        </pc:spChg>
        <pc:spChg chg="mod">
          <ac:chgData name="Theresa Meyer" userId="20600fb2-3175-439c-b231-c19851fcb3f1" providerId="ADAL" clId="{96F17891-DF11-4399-A8F0-A932D1358245}" dt="2023-02-05T22:23:07.884" v="192" actId="403"/>
          <ac:spMkLst>
            <pc:docMk/>
            <pc:sldMk cId="174811545" sldId="308"/>
            <ac:spMk id="7" creationId="{FEA10500-0488-4045-86A1-6717B707EABF}"/>
          </ac:spMkLst>
        </pc:spChg>
      </pc:sldChg>
      <pc:sldChg chg="addSp delSp modSp mod">
        <pc:chgData name="Theresa Meyer" userId="20600fb2-3175-439c-b231-c19851fcb3f1" providerId="ADAL" clId="{96F17891-DF11-4399-A8F0-A932D1358245}" dt="2023-02-05T22:20:43.644" v="125" actId="255"/>
        <pc:sldMkLst>
          <pc:docMk/>
          <pc:sldMk cId="1254042214" sldId="309"/>
        </pc:sldMkLst>
        <pc:spChg chg="del">
          <ac:chgData name="Theresa Meyer" userId="20600fb2-3175-439c-b231-c19851fcb3f1" providerId="ADAL" clId="{96F17891-DF11-4399-A8F0-A932D1358245}" dt="2023-02-05T22:16:30.354" v="80" actId="478"/>
          <ac:spMkLst>
            <pc:docMk/>
            <pc:sldMk cId="1254042214" sldId="309"/>
            <ac:spMk id="6" creationId="{2C0AD25A-6068-4F4A-9E3A-5304F348C158}"/>
          </ac:spMkLst>
        </pc:spChg>
        <pc:spChg chg="del">
          <ac:chgData name="Theresa Meyer" userId="20600fb2-3175-439c-b231-c19851fcb3f1" providerId="ADAL" clId="{96F17891-DF11-4399-A8F0-A932D1358245}" dt="2023-02-05T22:16:30.354" v="80" actId="478"/>
          <ac:spMkLst>
            <pc:docMk/>
            <pc:sldMk cId="1254042214" sldId="309"/>
            <ac:spMk id="12" creationId="{87D54D9E-60CF-46C3-9E11-B7BCC3834871}"/>
          </ac:spMkLst>
        </pc:spChg>
        <pc:spChg chg="mod">
          <ac:chgData name="Theresa Meyer" userId="20600fb2-3175-439c-b231-c19851fcb3f1" providerId="ADAL" clId="{96F17891-DF11-4399-A8F0-A932D1358245}" dt="2023-02-05T22:20:43.644" v="125" actId="255"/>
          <ac:spMkLst>
            <pc:docMk/>
            <pc:sldMk cId="1254042214" sldId="309"/>
            <ac:spMk id="27" creationId="{3037781E-C653-44E0-B8BB-4B178488C305}"/>
          </ac:spMkLst>
        </pc:spChg>
        <pc:graphicFrameChg chg="add mod modGraphic">
          <ac:chgData name="Theresa Meyer" userId="20600fb2-3175-439c-b231-c19851fcb3f1" providerId="ADAL" clId="{96F17891-DF11-4399-A8F0-A932D1358245}" dt="2023-02-05T22:17:42.836" v="95" actId="12"/>
          <ac:graphicFrameMkLst>
            <pc:docMk/>
            <pc:sldMk cId="1254042214" sldId="309"/>
            <ac:graphicFrameMk id="2" creationId="{2B11DF5C-9FBE-47D0-50D3-D1C6F7C646A6}"/>
          </ac:graphicFrameMkLst>
        </pc:graphicFrameChg>
        <pc:graphicFrameChg chg="add mod modGraphic">
          <ac:chgData name="Theresa Meyer" userId="20600fb2-3175-439c-b231-c19851fcb3f1" providerId="ADAL" clId="{96F17891-DF11-4399-A8F0-A932D1358245}" dt="2023-02-05T22:17:31.830" v="92" actId="12"/>
          <ac:graphicFrameMkLst>
            <pc:docMk/>
            <pc:sldMk cId="1254042214" sldId="309"/>
            <ac:graphicFrameMk id="3" creationId="{433A0B99-5AC5-0D90-5D2A-B655777FC592}"/>
          </ac:graphicFrameMkLst>
        </pc:graphicFrameChg>
      </pc:sldChg>
      <pc:sldChg chg="addSp delSp modSp add mod setBg delDesignElem">
        <pc:chgData name="Theresa Meyer" userId="20600fb2-3175-439c-b231-c19851fcb3f1" providerId="ADAL" clId="{96F17891-DF11-4399-A8F0-A932D1358245}" dt="2023-02-05T22:31:15.759" v="421" actId="1076"/>
        <pc:sldMkLst>
          <pc:docMk/>
          <pc:sldMk cId="1161450776" sldId="322"/>
        </pc:sldMkLst>
        <pc:spChg chg="add mod">
          <ac:chgData name="Theresa Meyer" userId="20600fb2-3175-439c-b231-c19851fcb3f1" providerId="ADAL" clId="{96F17891-DF11-4399-A8F0-A932D1358245}" dt="2023-02-05T22:20:06.431" v="118" actId="255"/>
          <ac:spMkLst>
            <pc:docMk/>
            <pc:sldMk cId="1161450776" sldId="322"/>
            <ac:spMk id="3" creationId="{445F7051-C984-66CD-3C01-B5B5A498C92B}"/>
          </ac:spMkLst>
        </pc:spChg>
        <pc:spChg chg="mod">
          <ac:chgData name="Theresa Meyer" userId="20600fb2-3175-439c-b231-c19851fcb3f1" providerId="ADAL" clId="{96F17891-DF11-4399-A8F0-A932D1358245}" dt="2023-02-05T22:30:47.855" v="416" actId="113"/>
          <ac:spMkLst>
            <pc:docMk/>
            <pc:sldMk cId="1161450776" sldId="322"/>
            <ac:spMk id="5" creationId="{DD866EBF-D076-13D9-CD62-E7FD02FB59B7}"/>
          </ac:spMkLst>
        </pc:spChg>
        <pc:spChg chg="mod">
          <ac:chgData name="Theresa Meyer" userId="20600fb2-3175-439c-b231-c19851fcb3f1" providerId="ADAL" clId="{96F17891-DF11-4399-A8F0-A932D1358245}" dt="2023-02-05T22:30:47.855" v="416" actId="113"/>
          <ac:spMkLst>
            <pc:docMk/>
            <pc:sldMk cId="1161450776" sldId="322"/>
            <ac:spMk id="6" creationId="{70516FBA-4D6A-ED65-1FDE-1BE47C8EA65D}"/>
          </ac:spMkLst>
        </pc:spChg>
        <pc:spChg chg="mod">
          <ac:chgData name="Theresa Meyer" userId="20600fb2-3175-439c-b231-c19851fcb3f1" providerId="ADAL" clId="{96F17891-DF11-4399-A8F0-A932D1358245}" dt="2023-02-05T22:30:47.855" v="416" actId="113"/>
          <ac:spMkLst>
            <pc:docMk/>
            <pc:sldMk cId="1161450776" sldId="322"/>
            <ac:spMk id="7" creationId="{DD99B714-017B-0C1F-019D-B547DC198CD4}"/>
          </ac:spMkLst>
        </pc:spChg>
        <pc:spChg chg="del">
          <ac:chgData name="Theresa Meyer" userId="20600fb2-3175-439c-b231-c19851fcb3f1" providerId="ADAL" clId="{96F17891-DF11-4399-A8F0-A932D1358245}" dt="2023-02-05T22:06:05.235" v="1"/>
          <ac:spMkLst>
            <pc:docMk/>
            <pc:sldMk cId="1161450776" sldId="322"/>
            <ac:spMk id="8" creationId="{EA67B5B4-3A24-436E-B663-1B2EBFF8A0CD}"/>
          </ac:spMkLst>
        </pc:spChg>
        <pc:spChg chg="add mod">
          <ac:chgData name="Theresa Meyer" userId="20600fb2-3175-439c-b231-c19851fcb3f1" providerId="ADAL" clId="{96F17891-DF11-4399-A8F0-A932D1358245}" dt="2023-02-05T22:20:12.874" v="119" actId="1076"/>
          <ac:spMkLst>
            <pc:docMk/>
            <pc:sldMk cId="1161450776" sldId="322"/>
            <ac:spMk id="9" creationId="{656F9596-2B69-7696-0790-E2A4FABAEC42}"/>
          </ac:spMkLst>
        </pc:spChg>
        <pc:spChg chg="del">
          <ac:chgData name="Theresa Meyer" userId="20600fb2-3175-439c-b231-c19851fcb3f1" providerId="ADAL" clId="{96F17891-DF11-4399-A8F0-A932D1358245}" dt="2023-02-05T22:06:05.235" v="1"/>
          <ac:spMkLst>
            <pc:docMk/>
            <pc:sldMk cId="1161450776" sldId="322"/>
            <ac:spMk id="10" creationId="{987FDF89-C993-41F4-A1B8-DBAFF16008A9}"/>
          </ac:spMkLst>
        </pc:spChg>
        <pc:spChg chg="mod">
          <ac:chgData name="Theresa Meyer" userId="20600fb2-3175-439c-b231-c19851fcb3f1" providerId="ADAL" clId="{96F17891-DF11-4399-A8F0-A932D1358245}" dt="2023-02-05T22:31:08.931" v="420" actId="1076"/>
          <ac:spMkLst>
            <pc:docMk/>
            <pc:sldMk cId="1161450776" sldId="322"/>
            <ac:spMk id="11" creationId="{6EAB30CF-3FF7-72BF-DEAC-5FD4F26FBFE8}"/>
          </ac:spMkLst>
        </pc:spChg>
        <pc:spChg chg="del">
          <ac:chgData name="Theresa Meyer" userId="20600fb2-3175-439c-b231-c19851fcb3f1" providerId="ADAL" clId="{96F17891-DF11-4399-A8F0-A932D1358245}" dt="2023-02-05T22:06:05.235" v="1"/>
          <ac:spMkLst>
            <pc:docMk/>
            <pc:sldMk cId="1161450776" sldId="322"/>
            <ac:spMk id="12" creationId="{9FA64B84-CE2D-4179-B018-A71AC174C71C}"/>
          </ac:spMkLst>
        </pc:spChg>
        <pc:spChg chg="mod">
          <ac:chgData name="Theresa Meyer" userId="20600fb2-3175-439c-b231-c19851fcb3f1" providerId="ADAL" clId="{96F17891-DF11-4399-A8F0-A932D1358245}" dt="2023-02-05T22:31:04.562" v="419" actId="1076"/>
          <ac:spMkLst>
            <pc:docMk/>
            <pc:sldMk cId="1161450776" sldId="322"/>
            <ac:spMk id="13" creationId="{B90F8405-F1D4-D689-A31E-67A4B66669E3}"/>
          </ac:spMkLst>
        </pc:spChg>
        <pc:spChg chg="del">
          <ac:chgData name="Theresa Meyer" userId="20600fb2-3175-439c-b231-c19851fcb3f1" providerId="ADAL" clId="{96F17891-DF11-4399-A8F0-A932D1358245}" dt="2023-02-05T22:06:05.235" v="1"/>
          <ac:spMkLst>
            <pc:docMk/>
            <pc:sldMk cId="1161450776" sldId="322"/>
            <ac:spMk id="14" creationId="{4795A2E2-224B-4FA0-B323-9E61AD30697F}"/>
          </ac:spMkLst>
        </pc:spChg>
        <pc:spChg chg="mod">
          <ac:chgData name="Theresa Meyer" userId="20600fb2-3175-439c-b231-c19851fcb3f1" providerId="ADAL" clId="{96F17891-DF11-4399-A8F0-A932D1358245}" dt="2023-02-05T22:31:04.562" v="419" actId="1076"/>
          <ac:spMkLst>
            <pc:docMk/>
            <pc:sldMk cId="1161450776" sldId="322"/>
            <ac:spMk id="15" creationId="{448B8C50-EA08-D81B-153E-760380343731}"/>
          </ac:spMkLst>
        </pc:spChg>
        <pc:spChg chg="mod">
          <ac:chgData name="Theresa Meyer" userId="20600fb2-3175-439c-b231-c19851fcb3f1" providerId="ADAL" clId="{96F17891-DF11-4399-A8F0-A932D1358245}" dt="2023-02-05T22:30:57.917" v="417" actId="1076"/>
          <ac:spMkLst>
            <pc:docMk/>
            <pc:sldMk cId="1161450776" sldId="322"/>
            <ac:spMk id="16" creationId="{5C13B1D2-2B73-4FA2-BE4A-C86967765161}"/>
          </ac:spMkLst>
        </pc:spChg>
        <pc:spChg chg="mod">
          <ac:chgData name="Theresa Meyer" userId="20600fb2-3175-439c-b231-c19851fcb3f1" providerId="ADAL" clId="{96F17891-DF11-4399-A8F0-A932D1358245}" dt="2023-02-05T22:30:57.917" v="417" actId="1076"/>
          <ac:spMkLst>
            <pc:docMk/>
            <pc:sldMk cId="1161450776" sldId="322"/>
            <ac:spMk id="17" creationId="{ABF52551-CED9-D266-C7B7-F5CE8A8ED06E}"/>
          </ac:spMkLst>
        </pc:spChg>
        <pc:spChg chg="mod">
          <ac:chgData name="Theresa Meyer" userId="20600fb2-3175-439c-b231-c19851fcb3f1" providerId="ADAL" clId="{96F17891-DF11-4399-A8F0-A932D1358245}" dt="2023-02-05T22:30:57.917" v="417" actId="1076"/>
          <ac:spMkLst>
            <pc:docMk/>
            <pc:sldMk cId="1161450776" sldId="322"/>
            <ac:spMk id="18" creationId="{821173C4-A240-EB46-848C-3FBC61FD8B28}"/>
          </ac:spMkLst>
        </pc:spChg>
        <pc:spChg chg="mod">
          <ac:chgData name="Theresa Meyer" userId="20600fb2-3175-439c-b231-c19851fcb3f1" providerId="ADAL" clId="{96F17891-DF11-4399-A8F0-A932D1358245}" dt="2023-02-05T22:30:57.917" v="417" actId="1076"/>
          <ac:spMkLst>
            <pc:docMk/>
            <pc:sldMk cId="1161450776" sldId="322"/>
            <ac:spMk id="20" creationId="{F2704D7C-357A-9E22-F4EE-99F554A12DD0}"/>
          </ac:spMkLst>
        </pc:spChg>
        <pc:spChg chg="del mod">
          <ac:chgData name="Theresa Meyer" userId="20600fb2-3175-439c-b231-c19851fcb3f1" providerId="ADAL" clId="{96F17891-DF11-4399-A8F0-A932D1358245}" dt="2023-02-05T22:06:34.637" v="6" actId="478"/>
          <ac:spMkLst>
            <pc:docMk/>
            <pc:sldMk cId="1161450776" sldId="322"/>
            <ac:spMk id="21" creationId="{AC38A291-5B1C-4B5E-67E9-7AD1E10349F1}"/>
          </ac:spMkLst>
        </pc:spChg>
        <pc:spChg chg="del mod">
          <ac:chgData name="Theresa Meyer" userId="20600fb2-3175-439c-b231-c19851fcb3f1" providerId="ADAL" clId="{96F17891-DF11-4399-A8F0-A932D1358245}" dt="2023-02-05T22:06:34.637" v="6" actId="478"/>
          <ac:spMkLst>
            <pc:docMk/>
            <pc:sldMk cId="1161450776" sldId="322"/>
            <ac:spMk id="22" creationId="{6D3CD2EC-F55B-5DF8-65D8-C17D92572F2E}"/>
          </ac:spMkLst>
        </pc:spChg>
        <pc:spChg chg="add mod">
          <ac:chgData name="Theresa Meyer" userId="20600fb2-3175-439c-b231-c19851fcb3f1" providerId="ADAL" clId="{96F17891-DF11-4399-A8F0-A932D1358245}" dt="2023-02-05T22:20:12.874" v="119" actId="1076"/>
          <ac:spMkLst>
            <pc:docMk/>
            <pc:sldMk cId="1161450776" sldId="322"/>
            <ac:spMk id="23" creationId="{5FEE76BB-7EF9-241E-0403-7F4A7C825832}"/>
          </ac:spMkLst>
        </pc:spChg>
        <pc:spChg chg="add mod">
          <ac:chgData name="Theresa Meyer" userId="20600fb2-3175-439c-b231-c19851fcb3f1" providerId="ADAL" clId="{96F17891-DF11-4399-A8F0-A932D1358245}" dt="2023-02-05T22:31:08.931" v="420" actId="1076"/>
          <ac:spMkLst>
            <pc:docMk/>
            <pc:sldMk cId="1161450776" sldId="322"/>
            <ac:spMk id="24" creationId="{0B1D046D-4A13-A78B-959B-297376012CF7}"/>
          </ac:spMkLst>
        </pc:spChg>
        <pc:spChg chg="del mod">
          <ac:chgData name="Theresa Meyer" userId="20600fb2-3175-439c-b231-c19851fcb3f1" providerId="ADAL" clId="{96F17891-DF11-4399-A8F0-A932D1358245}" dt="2023-02-05T22:06:29.552" v="4" actId="478"/>
          <ac:spMkLst>
            <pc:docMk/>
            <pc:sldMk cId="1161450776" sldId="322"/>
            <ac:spMk id="26" creationId="{58812670-C42D-2412-A642-D38DF7F29D35}"/>
          </ac:spMkLst>
        </pc:spChg>
        <pc:spChg chg="del mod">
          <ac:chgData name="Theresa Meyer" userId="20600fb2-3175-439c-b231-c19851fcb3f1" providerId="ADAL" clId="{96F17891-DF11-4399-A8F0-A932D1358245}" dt="2023-02-05T22:07:10.062" v="12" actId="478"/>
          <ac:spMkLst>
            <pc:docMk/>
            <pc:sldMk cId="1161450776" sldId="322"/>
            <ac:spMk id="27" creationId="{BEBA5FAE-A10B-B2F0-A41E-53D55356438E}"/>
          </ac:spMkLst>
        </pc:spChg>
        <pc:spChg chg="mod">
          <ac:chgData name="Theresa Meyer" userId="20600fb2-3175-439c-b231-c19851fcb3f1" providerId="ADAL" clId="{96F17891-DF11-4399-A8F0-A932D1358245}" dt="2023-02-05T22:31:15.759" v="421" actId="1076"/>
          <ac:spMkLst>
            <pc:docMk/>
            <pc:sldMk cId="1161450776" sldId="322"/>
            <ac:spMk id="51" creationId="{7E3BE275-7226-FE06-C63F-E63D3C18BBE6}"/>
          </ac:spMkLst>
        </pc:spChg>
        <pc:cxnChg chg="del">
          <ac:chgData name="Theresa Meyer" userId="20600fb2-3175-439c-b231-c19851fcb3f1" providerId="ADAL" clId="{96F17891-DF11-4399-A8F0-A932D1358245}" dt="2023-02-05T22:06:30.292" v="5" actId="478"/>
          <ac:cxnSpMkLst>
            <pc:docMk/>
            <pc:sldMk cId="1161450776" sldId="322"/>
            <ac:cxnSpMk id="25" creationId="{285E2EAD-955D-EDE0-31F3-656A307831DF}"/>
          </ac:cxnSpMkLst>
        </pc:cxnChg>
      </pc:sldChg>
      <pc:sldChg chg="modSp mod">
        <pc:chgData name="Theresa Meyer" userId="20600fb2-3175-439c-b231-c19851fcb3f1" providerId="ADAL" clId="{96F17891-DF11-4399-A8F0-A932D1358245}" dt="2023-02-05T22:23:45.655" v="205" actId="20577"/>
        <pc:sldMkLst>
          <pc:docMk/>
          <pc:sldMk cId="2120863850" sldId="399"/>
        </pc:sldMkLst>
        <pc:spChg chg="mod">
          <ac:chgData name="Theresa Meyer" userId="20600fb2-3175-439c-b231-c19851fcb3f1" providerId="ADAL" clId="{96F17891-DF11-4399-A8F0-A932D1358245}" dt="2023-02-05T22:18:17.728" v="100" actId="255"/>
          <ac:spMkLst>
            <pc:docMk/>
            <pc:sldMk cId="2120863850" sldId="399"/>
            <ac:spMk id="2" creationId="{F7DCF14B-9BDC-4BF0-8DF2-4E1B78FCD8CF}"/>
          </ac:spMkLst>
        </pc:spChg>
        <pc:spChg chg="mod">
          <ac:chgData name="Theresa Meyer" userId="20600fb2-3175-439c-b231-c19851fcb3f1" providerId="ADAL" clId="{96F17891-DF11-4399-A8F0-A932D1358245}" dt="2023-02-05T22:23:45.655" v="205" actId="20577"/>
          <ac:spMkLst>
            <pc:docMk/>
            <pc:sldMk cId="2120863850" sldId="399"/>
            <ac:spMk id="17" creationId="{F2E2A80F-233B-4183-A9FC-5DE616A1F8A9}"/>
          </ac:spMkLst>
        </pc:spChg>
        <pc:picChg chg="mod">
          <ac:chgData name="Theresa Meyer" userId="20600fb2-3175-439c-b231-c19851fcb3f1" providerId="ADAL" clId="{96F17891-DF11-4399-A8F0-A932D1358245}" dt="2023-02-05T22:18:22.359" v="101" actId="14100"/>
          <ac:picMkLst>
            <pc:docMk/>
            <pc:sldMk cId="2120863850" sldId="399"/>
            <ac:picMk id="5" creationId="{662CF5EF-1DB4-D81E-EF68-AA4E043A0459}"/>
          </ac:picMkLst>
        </pc:picChg>
      </pc:sldChg>
      <pc:sldChg chg="modSp mod">
        <pc:chgData name="Theresa Meyer" userId="20600fb2-3175-439c-b231-c19851fcb3f1" providerId="ADAL" clId="{96F17891-DF11-4399-A8F0-A932D1358245}" dt="2023-02-05T22:22:27.270" v="185" actId="1076"/>
        <pc:sldMkLst>
          <pc:docMk/>
          <pc:sldMk cId="3464558110" sldId="400"/>
        </pc:sldMkLst>
        <pc:spChg chg="mod">
          <ac:chgData name="Theresa Meyer" userId="20600fb2-3175-439c-b231-c19851fcb3f1" providerId="ADAL" clId="{96F17891-DF11-4399-A8F0-A932D1358245}" dt="2023-02-05T22:22:27.270" v="185" actId="1076"/>
          <ac:spMkLst>
            <pc:docMk/>
            <pc:sldMk cId="3464558110" sldId="400"/>
            <ac:spMk id="27" creationId="{3037781E-C653-44E0-B8BB-4B178488C305}"/>
          </ac:spMkLst>
        </pc:spChg>
      </pc:sldChg>
      <pc:sldChg chg="modSp mod">
        <pc:chgData name="Theresa Meyer" userId="20600fb2-3175-439c-b231-c19851fcb3f1" providerId="ADAL" clId="{96F17891-DF11-4399-A8F0-A932D1358245}" dt="2023-02-05T22:22:31.416" v="186" actId="1076"/>
        <pc:sldMkLst>
          <pc:docMk/>
          <pc:sldMk cId="2388165018" sldId="401"/>
        </pc:sldMkLst>
        <pc:spChg chg="mod">
          <ac:chgData name="Theresa Meyer" userId="20600fb2-3175-439c-b231-c19851fcb3f1" providerId="ADAL" clId="{96F17891-DF11-4399-A8F0-A932D1358245}" dt="2023-02-05T22:22:10.298" v="183" actId="20577"/>
          <ac:spMkLst>
            <pc:docMk/>
            <pc:sldMk cId="2388165018" sldId="401"/>
            <ac:spMk id="10" creationId="{54E9A4FE-6809-458B-89E5-2EA340950C5E}"/>
          </ac:spMkLst>
        </pc:spChg>
        <pc:spChg chg="mod">
          <ac:chgData name="Theresa Meyer" userId="20600fb2-3175-439c-b231-c19851fcb3f1" providerId="ADAL" clId="{96F17891-DF11-4399-A8F0-A932D1358245}" dt="2023-02-05T22:22:31.416" v="186" actId="1076"/>
          <ac:spMkLst>
            <pc:docMk/>
            <pc:sldMk cId="2388165018" sldId="401"/>
            <ac:spMk id="27" creationId="{3037781E-C653-44E0-B8BB-4B178488C305}"/>
          </ac:spMkLst>
        </pc:spChg>
      </pc:sldChg>
      <pc:sldChg chg="addSp delSp modSp add mod">
        <pc:chgData name="Theresa Meyer" userId="20600fb2-3175-439c-b231-c19851fcb3f1" providerId="ADAL" clId="{96F17891-DF11-4399-A8F0-A932D1358245}" dt="2023-02-05T22:28:57.354" v="377" actId="1036"/>
        <pc:sldMkLst>
          <pc:docMk/>
          <pc:sldMk cId="510236779" sldId="403"/>
        </pc:sldMkLst>
        <pc:spChg chg="add del mod">
          <ac:chgData name="Theresa Meyer" userId="20600fb2-3175-439c-b231-c19851fcb3f1" providerId="ADAL" clId="{96F17891-DF11-4399-A8F0-A932D1358245}" dt="2023-02-05T22:10:09.525" v="49" actId="478"/>
          <ac:spMkLst>
            <pc:docMk/>
            <pc:sldMk cId="510236779" sldId="403"/>
            <ac:spMk id="3" creationId="{10ABBE74-34F5-320A-B144-55EAABEB41DE}"/>
          </ac:spMkLst>
        </pc:spChg>
        <pc:spChg chg="add del mod">
          <ac:chgData name="Theresa Meyer" userId="20600fb2-3175-439c-b231-c19851fcb3f1" providerId="ADAL" clId="{96F17891-DF11-4399-A8F0-A932D1358245}" dt="2023-02-05T22:10:09.525" v="49" actId="478"/>
          <ac:spMkLst>
            <pc:docMk/>
            <pc:sldMk cId="510236779" sldId="403"/>
            <ac:spMk id="5" creationId="{4A42B132-BF01-17E8-2C8E-E8DA970BB1F8}"/>
          </ac:spMkLst>
        </pc:spChg>
        <pc:spChg chg="add del mod">
          <ac:chgData name="Theresa Meyer" userId="20600fb2-3175-439c-b231-c19851fcb3f1" providerId="ADAL" clId="{96F17891-DF11-4399-A8F0-A932D1358245}" dt="2023-02-05T22:10:09.525" v="49" actId="478"/>
          <ac:spMkLst>
            <pc:docMk/>
            <pc:sldMk cId="510236779" sldId="403"/>
            <ac:spMk id="7" creationId="{B424F1B6-EF06-9141-4C35-5713301E1E07}"/>
          </ac:spMkLst>
        </pc:spChg>
        <pc:spChg chg="add del mod">
          <ac:chgData name="Theresa Meyer" userId="20600fb2-3175-439c-b231-c19851fcb3f1" providerId="ADAL" clId="{96F17891-DF11-4399-A8F0-A932D1358245}" dt="2023-02-05T22:10:09.525" v="49" actId="478"/>
          <ac:spMkLst>
            <pc:docMk/>
            <pc:sldMk cId="510236779" sldId="403"/>
            <ac:spMk id="9" creationId="{7A50EA0E-85F7-6BE1-A5B1-66E347DCBB9D}"/>
          </ac:spMkLst>
        </pc:spChg>
        <pc:spChg chg="add del mod">
          <ac:chgData name="Theresa Meyer" userId="20600fb2-3175-439c-b231-c19851fcb3f1" providerId="ADAL" clId="{96F17891-DF11-4399-A8F0-A932D1358245}" dt="2023-02-05T22:10:09.525" v="49" actId="478"/>
          <ac:spMkLst>
            <pc:docMk/>
            <pc:sldMk cId="510236779" sldId="403"/>
            <ac:spMk id="11" creationId="{EDEF77C1-CF82-A46A-8ABE-B2752ED1042D}"/>
          </ac:spMkLst>
        </pc:spChg>
        <pc:spChg chg="add del mod">
          <ac:chgData name="Theresa Meyer" userId="20600fb2-3175-439c-b231-c19851fcb3f1" providerId="ADAL" clId="{96F17891-DF11-4399-A8F0-A932D1358245}" dt="2023-02-05T22:27:30.242" v="310" actId="478"/>
          <ac:spMkLst>
            <pc:docMk/>
            <pc:sldMk cId="510236779" sldId="403"/>
            <ac:spMk id="12" creationId="{5E4AFC83-1510-60E1-8646-E2F3CB9500D9}"/>
          </ac:spMkLst>
        </pc:spChg>
        <pc:spChg chg="add mod">
          <ac:chgData name="Theresa Meyer" userId="20600fb2-3175-439c-b231-c19851fcb3f1" providerId="ADAL" clId="{96F17891-DF11-4399-A8F0-A932D1358245}" dt="2023-02-05T22:28:57.354" v="377" actId="1036"/>
          <ac:spMkLst>
            <pc:docMk/>
            <pc:sldMk cId="510236779" sldId="403"/>
            <ac:spMk id="13" creationId="{9F22B2D7-313E-AB42-6F07-43F8C8C87D70}"/>
          </ac:spMkLst>
        </pc:spChg>
        <pc:spChg chg="add del mod">
          <ac:chgData name="Theresa Meyer" userId="20600fb2-3175-439c-b231-c19851fcb3f1" providerId="ADAL" clId="{96F17891-DF11-4399-A8F0-A932D1358245}" dt="2023-02-05T22:28:01.262" v="353" actId="478"/>
          <ac:spMkLst>
            <pc:docMk/>
            <pc:sldMk cId="510236779" sldId="403"/>
            <ac:spMk id="14" creationId="{C468D745-D98E-8274-4ADD-F73729CB7F29}"/>
          </ac:spMkLst>
        </pc:spChg>
        <pc:spChg chg="add mod">
          <ac:chgData name="Theresa Meyer" userId="20600fb2-3175-439c-b231-c19851fcb3f1" providerId="ADAL" clId="{96F17891-DF11-4399-A8F0-A932D1358245}" dt="2023-02-05T22:20:32.362" v="123" actId="1076"/>
          <ac:spMkLst>
            <pc:docMk/>
            <pc:sldMk cId="510236779" sldId="403"/>
            <ac:spMk id="15" creationId="{D3E9D407-D3DA-5E87-39D9-53E80D4459DC}"/>
          </ac:spMkLst>
        </pc:spChg>
        <pc:spChg chg="add mod">
          <ac:chgData name="Theresa Meyer" userId="20600fb2-3175-439c-b231-c19851fcb3f1" providerId="ADAL" clId="{96F17891-DF11-4399-A8F0-A932D1358245}" dt="2023-02-05T22:28:54.702" v="375" actId="1076"/>
          <ac:spMkLst>
            <pc:docMk/>
            <pc:sldMk cId="510236779" sldId="403"/>
            <ac:spMk id="16" creationId="{F3BEA325-6EF2-ACE9-D4E9-6D863B333DCA}"/>
          </ac:spMkLst>
        </pc:spChg>
        <pc:spChg chg="add del mod">
          <ac:chgData name="Theresa Meyer" userId="20600fb2-3175-439c-b231-c19851fcb3f1" providerId="ADAL" clId="{96F17891-DF11-4399-A8F0-A932D1358245}" dt="2023-02-05T22:28:34.062" v="360" actId="478"/>
          <ac:spMkLst>
            <pc:docMk/>
            <pc:sldMk cId="510236779" sldId="403"/>
            <ac:spMk id="17" creationId="{E67B3DFD-F7E8-723C-37DE-A77BBBFFE613}"/>
          </ac:spMkLst>
        </pc:spChg>
        <pc:spChg chg="add mod">
          <ac:chgData name="Theresa Meyer" userId="20600fb2-3175-439c-b231-c19851fcb3f1" providerId="ADAL" clId="{96F17891-DF11-4399-A8F0-A932D1358245}" dt="2023-02-05T22:28:48.819" v="374" actId="1076"/>
          <ac:spMkLst>
            <pc:docMk/>
            <pc:sldMk cId="510236779" sldId="403"/>
            <ac:spMk id="18" creationId="{55262AA5-6C52-4A15-7097-F978E92A5489}"/>
          </ac:spMkLst>
        </pc:spChg>
        <pc:spChg chg="add del mod">
          <ac:chgData name="Theresa Meyer" userId="20600fb2-3175-439c-b231-c19851fcb3f1" providerId="ADAL" clId="{96F17891-DF11-4399-A8F0-A932D1358245}" dt="2023-02-05T22:27:33.161" v="311" actId="478"/>
          <ac:spMkLst>
            <pc:docMk/>
            <pc:sldMk cId="510236779" sldId="403"/>
            <ac:spMk id="21" creationId="{D682DC99-A6AC-4853-6F44-9F05C4A4FE8C}"/>
          </ac:spMkLst>
        </pc:spChg>
        <pc:spChg chg="add del mod">
          <ac:chgData name="Theresa Meyer" userId="20600fb2-3175-439c-b231-c19851fcb3f1" providerId="ADAL" clId="{96F17891-DF11-4399-A8F0-A932D1358245}" dt="2023-02-05T22:28:04.502" v="354" actId="478"/>
          <ac:spMkLst>
            <pc:docMk/>
            <pc:sldMk cId="510236779" sldId="403"/>
            <ac:spMk id="23" creationId="{88D2176A-94D3-3D6C-E309-B17FFF3420D6}"/>
          </ac:spMkLst>
        </pc:spChg>
        <pc:spChg chg="del">
          <ac:chgData name="Theresa Meyer" userId="20600fb2-3175-439c-b231-c19851fcb3f1" providerId="ADAL" clId="{96F17891-DF11-4399-A8F0-A932D1358245}" dt="2023-02-05T22:10:08.462" v="48" actId="478"/>
          <ac:spMkLst>
            <pc:docMk/>
            <pc:sldMk cId="510236779" sldId="403"/>
            <ac:spMk id="27" creationId="{3037781E-C653-44E0-B8BB-4B178488C305}"/>
          </ac:spMkLst>
        </pc:spChg>
        <pc:spChg chg="del">
          <ac:chgData name="Theresa Meyer" userId="20600fb2-3175-439c-b231-c19851fcb3f1" providerId="ADAL" clId="{96F17891-DF11-4399-A8F0-A932D1358245}" dt="2023-02-05T22:10:08.462" v="48" actId="478"/>
          <ac:spMkLst>
            <pc:docMk/>
            <pc:sldMk cId="510236779" sldId="403"/>
            <ac:spMk id="46" creationId="{4FD44BE1-DA7D-4C74-8ED3-7E10E299197D}"/>
          </ac:spMkLst>
        </pc:spChg>
        <pc:spChg chg="del">
          <ac:chgData name="Theresa Meyer" userId="20600fb2-3175-439c-b231-c19851fcb3f1" providerId="ADAL" clId="{96F17891-DF11-4399-A8F0-A932D1358245}" dt="2023-02-05T22:10:08.462" v="48" actId="478"/>
          <ac:spMkLst>
            <pc:docMk/>
            <pc:sldMk cId="510236779" sldId="403"/>
            <ac:spMk id="48" creationId="{7A6C4372-CD8B-4AB5-99B2-75CCE3A1F031}"/>
          </ac:spMkLst>
        </pc:spChg>
        <pc:spChg chg="del">
          <ac:chgData name="Theresa Meyer" userId="20600fb2-3175-439c-b231-c19851fcb3f1" providerId="ADAL" clId="{96F17891-DF11-4399-A8F0-A932D1358245}" dt="2023-02-05T22:10:08.462" v="48" actId="478"/>
          <ac:spMkLst>
            <pc:docMk/>
            <pc:sldMk cId="510236779" sldId="403"/>
            <ac:spMk id="49" creationId="{340E24A6-53E0-492C-9D55-E347FAC28790}"/>
          </ac:spMkLst>
        </pc:spChg>
        <pc:spChg chg="del">
          <ac:chgData name="Theresa Meyer" userId="20600fb2-3175-439c-b231-c19851fcb3f1" providerId="ADAL" clId="{96F17891-DF11-4399-A8F0-A932D1358245}" dt="2023-02-05T22:10:08.462" v="48" actId="478"/>
          <ac:spMkLst>
            <pc:docMk/>
            <pc:sldMk cId="510236779" sldId="403"/>
            <ac:spMk id="355" creationId="{00000000-0000-0000-0000-000000000000}"/>
          </ac:spMkLst>
        </pc:spChg>
        <pc:spChg chg="del">
          <ac:chgData name="Theresa Meyer" userId="20600fb2-3175-439c-b231-c19851fcb3f1" providerId="ADAL" clId="{96F17891-DF11-4399-A8F0-A932D1358245}" dt="2023-02-05T22:10:08.462" v="48" actId="478"/>
          <ac:spMkLst>
            <pc:docMk/>
            <pc:sldMk cId="510236779" sldId="403"/>
            <ac:spMk id="358" creationId="{00000000-0000-0000-0000-000000000000}"/>
          </ac:spMkLst>
        </pc:spChg>
        <pc:spChg chg="del">
          <ac:chgData name="Theresa Meyer" userId="20600fb2-3175-439c-b231-c19851fcb3f1" providerId="ADAL" clId="{96F17891-DF11-4399-A8F0-A932D1358245}" dt="2023-02-05T22:10:08.462" v="48" actId="478"/>
          <ac:spMkLst>
            <pc:docMk/>
            <pc:sldMk cId="510236779" sldId="403"/>
            <ac:spMk id="360" creationId="{00000000-0000-0000-0000-000000000000}"/>
          </ac:spMkLst>
        </pc:spChg>
        <pc:spChg chg="del">
          <ac:chgData name="Theresa Meyer" userId="20600fb2-3175-439c-b231-c19851fcb3f1" providerId="ADAL" clId="{96F17891-DF11-4399-A8F0-A932D1358245}" dt="2023-02-05T22:10:08.462" v="48" actId="478"/>
          <ac:spMkLst>
            <pc:docMk/>
            <pc:sldMk cId="510236779" sldId="403"/>
            <ac:spMk id="364" creationId="{00000000-0000-0000-0000-000000000000}"/>
          </ac:spMkLst>
        </pc:spChg>
        <pc:spChg chg="del">
          <ac:chgData name="Theresa Meyer" userId="20600fb2-3175-439c-b231-c19851fcb3f1" providerId="ADAL" clId="{96F17891-DF11-4399-A8F0-A932D1358245}" dt="2023-02-05T22:10:08.462" v="48" actId="478"/>
          <ac:spMkLst>
            <pc:docMk/>
            <pc:sldMk cId="510236779" sldId="403"/>
            <ac:spMk id="365" creationId="{00000000-0000-0000-0000-000000000000}"/>
          </ac:spMkLst>
        </pc:spChg>
        <pc:picChg chg="add mod">
          <ac:chgData name="Theresa Meyer" userId="20600fb2-3175-439c-b231-c19851fcb3f1" providerId="ADAL" clId="{96F17891-DF11-4399-A8F0-A932D1358245}" dt="2023-02-05T22:10:09.865" v="50"/>
          <ac:picMkLst>
            <pc:docMk/>
            <pc:sldMk cId="510236779" sldId="403"/>
            <ac:picMk id="19" creationId="{06B3E80F-C4D9-4E10-9D5F-3BA343C3E78A}"/>
          </ac:picMkLst>
        </pc:picChg>
      </pc:sldChg>
      <pc:sldChg chg="addSp delSp modSp add mod">
        <pc:chgData name="Theresa Meyer" userId="20600fb2-3175-439c-b231-c19851fcb3f1" providerId="ADAL" clId="{96F17891-DF11-4399-A8F0-A932D1358245}" dt="2023-02-05T22:30:18.157" v="412" actId="113"/>
        <pc:sldMkLst>
          <pc:docMk/>
          <pc:sldMk cId="1683685022" sldId="404"/>
        </pc:sldMkLst>
        <pc:spChg chg="add del mod">
          <ac:chgData name="Theresa Meyer" userId="20600fb2-3175-439c-b231-c19851fcb3f1" providerId="ADAL" clId="{96F17891-DF11-4399-A8F0-A932D1358245}" dt="2023-02-05T22:10:32.990" v="55" actId="478"/>
          <ac:spMkLst>
            <pc:docMk/>
            <pc:sldMk cId="1683685022" sldId="404"/>
            <ac:spMk id="3" creationId="{5DA79C46-B37E-EAAB-D6D6-9A22234B8534}"/>
          </ac:spMkLst>
        </pc:spChg>
        <pc:spChg chg="add del mod">
          <ac:chgData name="Theresa Meyer" userId="20600fb2-3175-439c-b231-c19851fcb3f1" providerId="ADAL" clId="{96F17891-DF11-4399-A8F0-A932D1358245}" dt="2023-02-05T22:10:32.990" v="55" actId="478"/>
          <ac:spMkLst>
            <pc:docMk/>
            <pc:sldMk cId="1683685022" sldId="404"/>
            <ac:spMk id="5" creationId="{61A08DE5-42CE-E8DD-DE57-A1B0D1BADEC2}"/>
          </ac:spMkLst>
        </pc:spChg>
        <pc:spChg chg="add del mod">
          <ac:chgData name="Theresa Meyer" userId="20600fb2-3175-439c-b231-c19851fcb3f1" providerId="ADAL" clId="{96F17891-DF11-4399-A8F0-A932D1358245}" dt="2023-02-05T22:10:32.990" v="55" actId="478"/>
          <ac:spMkLst>
            <pc:docMk/>
            <pc:sldMk cId="1683685022" sldId="404"/>
            <ac:spMk id="7" creationId="{4BE9915F-85CB-0DE9-DA3E-2577504EBBC2}"/>
          </ac:spMkLst>
        </pc:spChg>
        <pc:spChg chg="add mod">
          <ac:chgData name="Theresa Meyer" userId="20600fb2-3175-439c-b231-c19851fcb3f1" providerId="ADAL" clId="{96F17891-DF11-4399-A8F0-A932D1358245}" dt="2023-02-05T22:10:40.345" v="59"/>
          <ac:spMkLst>
            <pc:docMk/>
            <pc:sldMk cId="1683685022" sldId="404"/>
            <ac:spMk id="9" creationId="{0EA6DA81-7370-FA42-3FD7-A62C2859C1C0}"/>
          </ac:spMkLst>
        </pc:spChg>
        <pc:spChg chg="add del mod">
          <ac:chgData name="Theresa Meyer" userId="20600fb2-3175-439c-b231-c19851fcb3f1" providerId="ADAL" clId="{96F17891-DF11-4399-A8F0-A932D1358245}" dt="2023-02-05T22:29:10.974" v="379" actId="478"/>
          <ac:spMkLst>
            <pc:docMk/>
            <pc:sldMk cId="1683685022" sldId="404"/>
            <ac:spMk id="10" creationId="{3A8FDC08-2A30-3A9C-C6F2-AE42B8F93EEC}"/>
          </ac:spMkLst>
        </pc:spChg>
        <pc:spChg chg="add mod">
          <ac:chgData name="Theresa Meyer" userId="20600fb2-3175-439c-b231-c19851fcb3f1" providerId="ADAL" clId="{96F17891-DF11-4399-A8F0-A932D1358245}" dt="2023-02-05T22:30:18.157" v="412" actId="113"/>
          <ac:spMkLst>
            <pc:docMk/>
            <pc:sldMk cId="1683685022" sldId="404"/>
            <ac:spMk id="11" creationId="{9EBCBFBF-03F7-7005-32B2-6DAF0BA8B575}"/>
          </ac:spMkLst>
        </pc:spChg>
        <pc:spChg chg="del">
          <ac:chgData name="Theresa Meyer" userId="20600fb2-3175-439c-b231-c19851fcb3f1" providerId="ADAL" clId="{96F17891-DF11-4399-A8F0-A932D1358245}" dt="2023-02-05T22:10:31.537" v="54" actId="478"/>
          <ac:spMkLst>
            <pc:docMk/>
            <pc:sldMk cId="1683685022" sldId="404"/>
            <ac:spMk id="12" creationId="{5E4AFC83-1510-60E1-8646-E2F3CB9500D9}"/>
          </ac:spMkLst>
        </pc:spChg>
        <pc:spChg chg="del">
          <ac:chgData name="Theresa Meyer" userId="20600fb2-3175-439c-b231-c19851fcb3f1" providerId="ADAL" clId="{96F17891-DF11-4399-A8F0-A932D1358245}" dt="2023-02-05T22:10:31.537" v="54" actId="478"/>
          <ac:spMkLst>
            <pc:docMk/>
            <pc:sldMk cId="1683685022" sldId="404"/>
            <ac:spMk id="13" creationId="{9F22B2D7-313E-AB42-6F07-43F8C8C87D70}"/>
          </ac:spMkLst>
        </pc:spChg>
        <pc:spChg chg="del">
          <ac:chgData name="Theresa Meyer" userId="20600fb2-3175-439c-b231-c19851fcb3f1" providerId="ADAL" clId="{96F17891-DF11-4399-A8F0-A932D1358245}" dt="2023-02-05T22:10:31.537" v="54" actId="478"/>
          <ac:spMkLst>
            <pc:docMk/>
            <pc:sldMk cId="1683685022" sldId="404"/>
            <ac:spMk id="14" creationId="{C468D745-D98E-8274-4ADD-F73729CB7F29}"/>
          </ac:spMkLst>
        </pc:spChg>
        <pc:spChg chg="del">
          <ac:chgData name="Theresa Meyer" userId="20600fb2-3175-439c-b231-c19851fcb3f1" providerId="ADAL" clId="{96F17891-DF11-4399-A8F0-A932D1358245}" dt="2023-02-05T22:10:31.537" v="54" actId="478"/>
          <ac:spMkLst>
            <pc:docMk/>
            <pc:sldMk cId="1683685022" sldId="404"/>
            <ac:spMk id="15" creationId="{D3E9D407-D3DA-5E87-39D9-53E80D4459DC}"/>
          </ac:spMkLst>
        </pc:spChg>
        <pc:spChg chg="del">
          <ac:chgData name="Theresa Meyer" userId="20600fb2-3175-439c-b231-c19851fcb3f1" providerId="ADAL" clId="{96F17891-DF11-4399-A8F0-A932D1358245}" dt="2023-02-05T22:10:31.537" v="54" actId="478"/>
          <ac:spMkLst>
            <pc:docMk/>
            <pc:sldMk cId="1683685022" sldId="404"/>
            <ac:spMk id="16" creationId="{F3BEA325-6EF2-ACE9-D4E9-6D863B333DCA}"/>
          </ac:spMkLst>
        </pc:spChg>
        <pc:spChg chg="del">
          <ac:chgData name="Theresa Meyer" userId="20600fb2-3175-439c-b231-c19851fcb3f1" providerId="ADAL" clId="{96F17891-DF11-4399-A8F0-A932D1358245}" dt="2023-02-05T22:10:31.537" v="54" actId="478"/>
          <ac:spMkLst>
            <pc:docMk/>
            <pc:sldMk cId="1683685022" sldId="404"/>
            <ac:spMk id="17" creationId="{E67B3DFD-F7E8-723C-37DE-A77BBBFFE613}"/>
          </ac:spMkLst>
        </pc:spChg>
        <pc:spChg chg="del">
          <ac:chgData name="Theresa Meyer" userId="20600fb2-3175-439c-b231-c19851fcb3f1" providerId="ADAL" clId="{96F17891-DF11-4399-A8F0-A932D1358245}" dt="2023-02-05T22:10:31.537" v="54" actId="478"/>
          <ac:spMkLst>
            <pc:docMk/>
            <pc:sldMk cId="1683685022" sldId="404"/>
            <ac:spMk id="18" creationId="{55262AA5-6C52-4A15-7097-F978E92A5489}"/>
          </ac:spMkLst>
        </pc:spChg>
        <pc:spChg chg="add del mod">
          <ac:chgData name="Theresa Meyer" userId="20600fb2-3175-439c-b231-c19851fcb3f1" providerId="ADAL" clId="{96F17891-DF11-4399-A8F0-A932D1358245}" dt="2023-02-05T22:29:32.606" v="391" actId="478"/>
          <ac:spMkLst>
            <pc:docMk/>
            <pc:sldMk cId="1683685022" sldId="404"/>
            <ac:spMk id="20" creationId="{A83C5846-DFFD-FA58-86B4-98C372EA42DC}"/>
          </ac:spMkLst>
        </pc:spChg>
        <pc:spChg chg="add del mod">
          <ac:chgData name="Theresa Meyer" userId="20600fb2-3175-439c-b231-c19851fcb3f1" providerId="ADAL" clId="{96F17891-DF11-4399-A8F0-A932D1358245}" dt="2023-02-05T22:29:56.662" v="404" actId="478"/>
          <ac:spMkLst>
            <pc:docMk/>
            <pc:sldMk cId="1683685022" sldId="404"/>
            <ac:spMk id="21" creationId="{31F8FF6A-6924-FFB6-6042-F92DCC8F4766}"/>
          </ac:spMkLst>
        </pc:spChg>
        <pc:spChg chg="add del mod">
          <ac:chgData name="Theresa Meyer" userId="20600fb2-3175-439c-b231-c19851fcb3f1" providerId="ADAL" clId="{96F17891-DF11-4399-A8F0-A932D1358245}" dt="2023-02-05T22:29:56.662" v="404" actId="478"/>
          <ac:spMkLst>
            <pc:docMk/>
            <pc:sldMk cId="1683685022" sldId="404"/>
            <ac:spMk id="22" creationId="{D21FA198-1604-DD41-B2A3-285EAAD74F8D}"/>
          </ac:spMkLst>
        </pc:spChg>
        <pc:spChg chg="add del mod">
          <ac:chgData name="Theresa Meyer" userId="20600fb2-3175-439c-b231-c19851fcb3f1" providerId="ADAL" clId="{96F17891-DF11-4399-A8F0-A932D1358245}" dt="2023-02-05T22:29:56.662" v="404" actId="478"/>
          <ac:spMkLst>
            <pc:docMk/>
            <pc:sldMk cId="1683685022" sldId="404"/>
            <ac:spMk id="23" creationId="{0208A5CD-5FD0-A165-581E-0343E72A013C}"/>
          </ac:spMkLst>
        </pc:spChg>
        <pc:spChg chg="add mod">
          <ac:chgData name="Theresa Meyer" userId="20600fb2-3175-439c-b231-c19851fcb3f1" providerId="ADAL" clId="{96F17891-DF11-4399-A8F0-A932D1358245}" dt="2023-02-05T22:10:40.345" v="59"/>
          <ac:spMkLst>
            <pc:docMk/>
            <pc:sldMk cId="1683685022" sldId="404"/>
            <ac:spMk id="24" creationId="{DD0DF18D-1EE3-CBAD-0A69-F7D0928EF14E}"/>
          </ac:spMkLst>
        </pc:spChg>
        <pc:spChg chg="add mod">
          <ac:chgData name="Theresa Meyer" userId="20600fb2-3175-439c-b231-c19851fcb3f1" providerId="ADAL" clId="{96F17891-DF11-4399-A8F0-A932D1358245}" dt="2023-02-05T22:10:40.345" v="59"/>
          <ac:spMkLst>
            <pc:docMk/>
            <pc:sldMk cId="1683685022" sldId="404"/>
            <ac:spMk id="25" creationId="{2D47A844-112D-4C03-4A15-018785747073}"/>
          </ac:spMkLst>
        </pc:spChg>
        <pc:spChg chg="add mod">
          <ac:chgData name="Theresa Meyer" userId="20600fb2-3175-439c-b231-c19851fcb3f1" providerId="ADAL" clId="{96F17891-DF11-4399-A8F0-A932D1358245}" dt="2023-02-05T22:10:40.345" v="59"/>
          <ac:spMkLst>
            <pc:docMk/>
            <pc:sldMk cId="1683685022" sldId="404"/>
            <ac:spMk id="26" creationId="{777B0540-3122-B777-53A0-E06980462737}"/>
          </ac:spMkLst>
        </pc:spChg>
        <pc:spChg chg="add mod">
          <ac:chgData name="Theresa Meyer" userId="20600fb2-3175-439c-b231-c19851fcb3f1" providerId="ADAL" clId="{96F17891-DF11-4399-A8F0-A932D1358245}" dt="2023-02-05T22:10:40.345" v="59"/>
          <ac:spMkLst>
            <pc:docMk/>
            <pc:sldMk cId="1683685022" sldId="404"/>
            <ac:spMk id="27" creationId="{9148A8B1-C56F-17BE-F517-84FF599A190C}"/>
          </ac:spMkLst>
        </pc:spChg>
        <pc:spChg chg="add mod">
          <ac:chgData name="Theresa Meyer" userId="20600fb2-3175-439c-b231-c19851fcb3f1" providerId="ADAL" clId="{96F17891-DF11-4399-A8F0-A932D1358245}" dt="2023-02-05T22:10:40.345" v="59"/>
          <ac:spMkLst>
            <pc:docMk/>
            <pc:sldMk cId="1683685022" sldId="404"/>
            <ac:spMk id="28" creationId="{64C549FE-3689-63AA-AA37-950EDFE3A9E9}"/>
          </ac:spMkLst>
        </pc:spChg>
        <pc:spChg chg="add mod">
          <ac:chgData name="Theresa Meyer" userId="20600fb2-3175-439c-b231-c19851fcb3f1" providerId="ADAL" clId="{96F17891-DF11-4399-A8F0-A932D1358245}" dt="2023-02-05T22:10:40.345" v="59"/>
          <ac:spMkLst>
            <pc:docMk/>
            <pc:sldMk cId="1683685022" sldId="404"/>
            <ac:spMk id="29" creationId="{171B8392-36CE-97C0-F68F-A5CE1D197909}"/>
          </ac:spMkLst>
        </pc:spChg>
        <pc:spChg chg="add mod">
          <ac:chgData name="Theresa Meyer" userId="20600fb2-3175-439c-b231-c19851fcb3f1" providerId="ADAL" clId="{96F17891-DF11-4399-A8F0-A932D1358245}" dt="2023-02-05T22:10:40.345" v="59"/>
          <ac:spMkLst>
            <pc:docMk/>
            <pc:sldMk cId="1683685022" sldId="404"/>
            <ac:spMk id="30" creationId="{9415B9C5-F700-04E5-F29D-699091D45709}"/>
          </ac:spMkLst>
        </pc:spChg>
        <pc:spChg chg="add mod">
          <ac:chgData name="Theresa Meyer" userId="20600fb2-3175-439c-b231-c19851fcb3f1" providerId="ADAL" clId="{96F17891-DF11-4399-A8F0-A932D1358245}" dt="2023-02-05T22:10:40.345" v="59"/>
          <ac:spMkLst>
            <pc:docMk/>
            <pc:sldMk cId="1683685022" sldId="404"/>
            <ac:spMk id="31" creationId="{BA963BE8-BAB5-2C09-35E9-E09F9F25E94D}"/>
          </ac:spMkLst>
        </pc:spChg>
        <pc:spChg chg="add mod">
          <ac:chgData name="Theresa Meyer" userId="20600fb2-3175-439c-b231-c19851fcb3f1" providerId="ADAL" clId="{96F17891-DF11-4399-A8F0-A932D1358245}" dt="2023-02-05T22:10:40.345" v="59"/>
          <ac:spMkLst>
            <pc:docMk/>
            <pc:sldMk cId="1683685022" sldId="404"/>
            <ac:spMk id="32" creationId="{CF95A33B-ADEC-734F-0178-335FE38996F0}"/>
          </ac:spMkLst>
        </pc:spChg>
        <pc:spChg chg="add mod">
          <ac:chgData name="Theresa Meyer" userId="20600fb2-3175-439c-b231-c19851fcb3f1" providerId="ADAL" clId="{96F17891-DF11-4399-A8F0-A932D1358245}" dt="2023-02-05T22:10:40.345" v="59"/>
          <ac:spMkLst>
            <pc:docMk/>
            <pc:sldMk cId="1683685022" sldId="404"/>
            <ac:spMk id="33" creationId="{5B320E6A-1D88-23DC-488D-08D26616D51A}"/>
          </ac:spMkLst>
        </pc:spChg>
        <pc:spChg chg="add mod">
          <ac:chgData name="Theresa Meyer" userId="20600fb2-3175-439c-b231-c19851fcb3f1" providerId="ADAL" clId="{96F17891-DF11-4399-A8F0-A932D1358245}" dt="2023-02-05T22:10:40.345" v="59"/>
          <ac:spMkLst>
            <pc:docMk/>
            <pc:sldMk cId="1683685022" sldId="404"/>
            <ac:spMk id="34" creationId="{98C0F659-45CD-74BD-DEA9-0A56F036E7A3}"/>
          </ac:spMkLst>
        </pc:spChg>
        <pc:spChg chg="add mod">
          <ac:chgData name="Theresa Meyer" userId="20600fb2-3175-439c-b231-c19851fcb3f1" providerId="ADAL" clId="{96F17891-DF11-4399-A8F0-A932D1358245}" dt="2023-02-05T22:10:40.345" v="59"/>
          <ac:spMkLst>
            <pc:docMk/>
            <pc:sldMk cId="1683685022" sldId="404"/>
            <ac:spMk id="35" creationId="{6C7F6D3C-7BB9-EBBB-B2BC-8CFADAADBD82}"/>
          </ac:spMkLst>
        </pc:spChg>
        <pc:spChg chg="add mod">
          <ac:chgData name="Theresa Meyer" userId="20600fb2-3175-439c-b231-c19851fcb3f1" providerId="ADAL" clId="{96F17891-DF11-4399-A8F0-A932D1358245}" dt="2023-02-05T22:10:40.345" v="59"/>
          <ac:spMkLst>
            <pc:docMk/>
            <pc:sldMk cId="1683685022" sldId="404"/>
            <ac:spMk id="36" creationId="{5AAD81C7-2F45-CCA0-0A38-E1302E6DD144}"/>
          </ac:spMkLst>
        </pc:spChg>
        <pc:picChg chg="add mod">
          <ac:chgData name="Theresa Meyer" userId="20600fb2-3175-439c-b231-c19851fcb3f1" providerId="ADAL" clId="{96F17891-DF11-4399-A8F0-A932D1358245}" dt="2023-02-05T22:10:40.345" v="59"/>
          <ac:picMkLst>
            <pc:docMk/>
            <pc:sldMk cId="1683685022" sldId="404"/>
            <ac:picMk id="8" creationId="{207A858E-2C3F-8649-563C-DA0C17F6803B}"/>
          </ac:picMkLst>
        </pc:picChg>
        <pc:picChg chg="del">
          <ac:chgData name="Theresa Meyer" userId="20600fb2-3175-439c-b231-c19851fcb3f1" providerId="ADAL" clId="{96F17891-DF11-4399-A8F0-A932D1358245}" dt="2023-02-05T22:10:31.537" v="54" actId="478"/>
          <ac:picMkLst>
            <pc:docMk/>
            <pc:sldMk cId="1683685022" sldId="404"/>
            <ac:picMk id="19" creationId="{06B3E80F-C4D9-4E10-9D5F-3BA343C3E78A}"/>
          </ac:picMkLst>
        </pc:picChg>
      </pc:sldChg>
      <pc:sldChg chg="add">
        <pc:chgData name="Theresa Meyer" userId="20600fb2-3175-439c-b231-c19851fcb3f1" providerId="ADAL" clId="{96F17891-DF11-4399-A8F0-A932D1358245}" dt="2023-02-05T22:22:54.488" v="189"/>
        <pc:sldMkLst>
          <pc:docMk/>
          <pc:sldMk cId="2957294006" sldId="405"/>
        </pc:sldMkLst>
      </pc:sldChg>
      <pc:sldMasterChg chg="delSldLayout modSldLayout">
        <pc:chgData name="Theresa Meyer" userId="20600fb2-3175-439c-b231-c19851fcb3f1" providerId="ADAL" clId="{96F17891-DF11-4399-A8F0-A932D1358245}" dt="2023-02-05T22:22:59.152" v="190" actId="47"/>
        <pc:sldMasterMkLst>
          <pc:docMk/>
          <pc:sldMasterMk cId="0" sldId="2147483674"/>
        </pc:sldMasterMkLst>
        <pc:sldLayoutChg chg="modSp">
          <pc:chgData name="Theresa Meyer" userId="20600fb2-3175-439c-b231-c19851fcb3f1" providerId="ADAL" clId="{96F17891-DF11-4399-A8F0-A932D1358245}" dt="2023-02-05T22:09:35.717" v="46" actId="735"/>
          <pc:sldLayoutMkLst>
            <pc:docMk/>
            <pc:sldMasterMk cId="0" sldId="2147483674"/>
            <pc:sldLayoutMk cId="0" sldId="2147483671"/>
          </pc:sldLayoutMkLst>
        </pc:sldLayoutChg>
        <pc:sldLayoutChg chg="modSp del">
          <pc:chgData name="Theresa Meyer" userId="20600fb2-3175-439c-b231-c19851fcb3f1" providerId="ADAL" clId="{96F17891-DF11-4399-A8F0-A932D1358245}" dt="2023-02-05T22:22:59.152" v="190" actId="47"/>
          <pc:sldLayoutMkLst>
            <pc:docMk/>
            <pc:sldMasterMk cId="0" sldId="2147483674"/>
            <pc:sldLayoutMk cId="2421985838" sldId="2147483675"/>
          </pc:sldLayoutMkLst>
        </pc:sldLayoutChg>
      </pc:sldMasterChg>
    </pc:docChg>
  </pc:docChgLst>
  <pc:docChgLst>
    <pc:chgData name="Theresa Meyer" userId="20600fb2-3175-439c-b231-c19851fcb3f1" providerId="ADAL" clId="{F3F10E9C-78CC-4F89-8A34-FC4BFB83B6F9}"/>
    <pc:docChg chg="undo custSel addSld delSld modSld">
      <pc:chgData name="Theresa Meyer" userId="20600fb2-3175-439c-b231-c19851fcb3f1" providerId="ADAL" clId="{F3F10E9C-78CC-4F89-8A34-FC4BFB83B6F9}" dt="2024-01-09T17:41:52.307" v="1136" actId="208"/>
      <pc:docMkLst>
        <pc:docMk/>
      </pc:docMkLst>
      <pc:sldChg chg="del">
        <pc:chgData name="Theresa Meyer" userId="20600fb2-3175-439c-b231-c19851fcb3f1" providerId="ADAL" clId="{F3F10E9C-78CC-4F89-8A34-FC4BFB83B6F9}" dt="2024-01-09T16:49:25.968" v="798" actId="2696"/>
        <pc:sldMkLst>
          <pc:docMk/>
          <pc:sldMk cId="960187859" sldId="299"/>
        </pc:sldMkLst>
      </pc:sldChg>
      <pc:sldChg chg="modSp add mod">
        <pc:chgData name="Theresa Meyer" userId="20600fb2-3175-439c-b231-c19851fcb3f1" providerId="ADAL" clId="{F3F10E9C-78CC-4F89-8A34-FC4BFB83B6F9}" dt="2024-01-09T17:22:08.672" v="911" actId="1076"/>
        <pc:sldMkLst>
          <pc:docMk/>
          <pc:sldMk cId="1229462105" sldId="299"/>
        </pc:sldMkLst>
        <pc:spChg chg="mod">
          <ac:chgData name="Theresa Meyer" userId="20600fb2-3175-439c-b231-c19851fcb3f1" providerId="ADAL" clId="{F3F10E9C-78CC-4F89-8A34-FC4BFB83B6F9}" dt="2024-01-09T17:21:39.738" v="905" actId="2711"/>
          <ac:spMkLst>
            <pc:docMk/>
            <pc:sldMk cId="1229462105" sldId="299"/>
            <ac:spMk id="27" creationId="{3037781E-C653-44E0-B8BB-4B178488C305}"/>
          </ac:spMkLst>
        </pc:spChg>
        <pc:spChg chg="mod">
          <ac:chgData name="Theresa Meyer" userId="20600fb2-3175-439c-b231-c19851fcb3f1" providerId="ADAL" clId="{F3F10E9C-78CC-4F89-8A34-FC4BFB83B6F9}" dt="2024-01-09T17:22:08.672" v="911" actId="1076"/>
          <ac:spMkLst>
            <pc:docMk/>
            <pc:sldMk cId="1229462105" sldId="299"/>
            <ac:spMk id="46" creationId="{4FD44BE1-DA7D-4C74-8ED3-7E10E299197D}"/>
          </ac:spMkLst>
        </pc:spChg>
        <pc:spChg chg="mod">
          <ac:chgData name="Theresa Meyer" userId="20600fb2-3175-439c-b231-c19851fcb3f1" providerId="ADAL" clId="{F3F10E9C-78CC-4F89-8A34-FC4BFB83B6F9}" dt="2024-01-09T17:22:08.672" v="911" actId="1076"/>
          <ac:spMkLst>
            <pc:docMk/>
            <pc:sldMk cId="1229462105" sldId="299"/>
            <ac:spMk id="48" creationId="{7A6C4372-CD8B-4AB5-99B2-75CCE3A1F031}"/>
          </ac:spMkLst>
        </pc:spChg>
        <pc:spChg chg="mod">
          <ac:chgData name="Theresa Meyer" userId="20600fb2-3175-439c-b231-c19851fcb3f1" providerId="ADAL" clId="{F3F10E9C-78CC-4F89-8A34-FC4BFB83B6F9}" dt="2024-01-09T17:22:08.672" v="911" actId="1076"/>
          <ac:spMkLst>
            <pc:docMk/>
            <pc:sldMk cId="1229462105" sldId="299"/>
            <ac:spMk id="49" creationId="{340E24A6-53E0-492C-9D55-E347FAC28790}"/>
          </ac:spMkLst>
        </pc:spChg>
        <pc:spChg chg="mod">
          <ac:chgData name="Theresa Meyer" userId="20600fb2-3175-439c-b231-c19851fcb3f1" providerId="ADAL" clId="{F3F10E9C-78CC-4F89-8A34-FC4BFB83B6F9}" dt="2024-01-09T17:22:08.672" v="911" actId="1076"/>
          <ac:spMkLst>
            <pc:docMk/>
            <pc:sldMk cId="1229462105" sldId="299"/>
            <ac:spMk id="355" creationId="{00000000-0000-0000-0000-000000000000}"/>
          </ac:spMkLst>
        </pc:spChg>
      </pc:sldChg>
      <pc:sldChg chg="del">
        <pc:chgData name="Theresa Meyer" userId="20600fb2-3175-439c-b231-c19851fcb3f1" providerId="ADAL" clId="{F3F10E9C-78CC-4F89-8A34-FC4BFB83B6F9}" dt="2024-01-09T16:49:25.968" v="798" actId="2696"/>
        <pc:sldMkLst>
          <pc:docMk/>
          <pc:sldMk cId="1178100571" sldId="302"/>
        </pc:sldMkLst>
      </pc:sldChg>
      <pc:sldChg chg="modSp add mod">
        <pc:chgData name="Theresa Meyer" userId="20600fb2-3175-439c-b231-c19851fcb3f1" providerId="ADAL" clId="{F3F10E9C-78CC-4F89-8A34-FC4BFB83B6F9}" dt="2024-01-09T17:41:10.049" v="1119" actId="20577"/>
        <pc:sldMkLst>
          <pc:docMk/>
          <pc:sldMk cId="1743975356" sldId="302"/>
        </pc:sldMkLst>
        <pc:spChg chg="mod">
          <ac:chgData name="Theresa Meyer" userId="20600fb2-3175-439c-b231-c19851fcb3f1" providerId="ADAL" clId="{F3F10E9C-78CC-4F89-8A34-FC4BFB83B6F9}" dt="2024-01-09T17:41:10.049" v="1119" actId="20577"/>
          <ac:spMkLst>
            <pc:docMk/>
            <pc:sldMk cId="1743975356" sldId="302"/>
            <ac:spMk id="10" creationId="{FA51FE98-2ED6-C47D-96E3-555A4F266309}"/>
          </ac:spMkLst>
        </pc:spChg>
        <pc:graphicFrameChg chg="modGraphic">
          <ac:chgData name="Theresa Meyer" userId="20600fb2-3175-439c-b231-c19851fcb3f1" providerId="ADAL" clId="{F3F10E9C-78CC-4F89-8A34-FC4BFB83B6F9}" dt="2024-01-09T17:29:29.253" v="1000" actId="403"/>
          <ac:graphicFrameMkLst>
            <pc:docMk/>
            <pc:sldMk cId="1743975356" sldId="302"/>
            <ac:graphicFrameMk id="6" creationId="{3EE73F51-4DDC-4EA8-3F59-C502C1323640}"/>
          </ac:graphicFrameMkLst>
        </pc:graphicFrameChg>
        <pc:graphicFrameChg chg="mod modGraphic">
          <ac:chgData name="Theresa Meyer" userId="20600fb2-3175-439c-b231-c19851fcb3f1" providerId="ADAL" clId="{F3F10E9C-78CC-4F89-8A34-FC4BFB83B6F9}" dt="2024-01-09T17:29:54.593" v="1006" actId="1076"/>
          <ac:graphicFrameMkLst>
            <pc:docMk/>
            <pc:sldMk cId="1743975356" sldId="302"/>
            <ac:graphicFrameMk id="8" creationId="{C07CFE25-5161-573F-210B-089A0D24AF4E}"/>
          </ac:graphicFrameMkLst>
        </pc:graphicFrameChg>
        <pc:graphicFrameChg chg="modGraphic">
          <ac:chgData name="Theresa Meyer" userId="20600fb2-3175-439c-b231-c19851fcb3f1" providerId="ADAL" clId="{F3F10E9C-78CC-4F89-8A34-FC4BFB83B6F9}" dt="2024-01-09T17:34:28.837" v="1038" actId="20577"/>
          <ac:graphicFrameMkLst>
            <pc:docMk/>
            <pc:sldMk cId="1743975356" sldId="302"/>
            <ac:graphicFrameMk id="9" creationId="{ED1E4D5B-EB31-76D4-C441-05E55E92C2A0}"/>
          </ac:graphicFrameMkLst>
        </pc:graphicFrameChg>
      </pc:sldChg>
      <pc:sldChg chg="modSp mod">
        <pc:chgData name="Theresa Meyer" userId="20600fb2-3175-439c-b231-c19851fcb3f1" providerId="ADAL" clId="{F3F10E9C-78CC-4F89-8A34-FC4BFB83B6F9}" dt="2024-01-09T17:20:35.801" v="894" actId="2711"/>
        <pc:sldMkLst>
          <pc:docMk/>
          <pc:sldMk cId="904857905" sldId="303"/>
        </pc:sldMkLst>
        <pc:spChg chg="mod">
          <ac:chgData name="Theresa Meyer" userId="20600fb2-3175-439c-b231-c19851fcb3f1" providerId="ADAL" clId="{F3F10E9C-78CC-4F89-8A34-FC4BFB83B6F9}" dt="2024-01-09T17:20:35.801" v="894" actId="2711"/>
          <ac:spMkLst>
            <pc:docMk/>
            <pc:sldMk cId="904857905" sldId="303"/>
            <ac:spMk id="2" creationId="{BC18D7DA-9FB2-4A50-9043-5F18121FA12E}"/>
          </ac:spMkLst>
        </pc:spChg>
        <pc:graphicFrameChg chg="modGraphic">
          <ac:chgData name="Theresa Meyer" userId="20600fb2-3175-439c-b231-c19851fcb3f1" providerId="ADAL" clId="{F3F10E9C-78CC-4F89-8A34-FC4BFB83B6F9}" dt="2024-01-09T17:20:09.031" v="891" actId="403"/>
          <ac:graphicFrameMkLst>
            <pc:docMk/>
            <pc:sldMk cId="904857905" sldId="303"/>
            <ac:graphicFrameMk id="15" creationId="{5826F925-2E06-4CD5-A493-CB1403855CA2}"/>
          </ac:graphicFrameMkLst>
        </pc:graphicFrameChg>
      </pc:sldChg>
      <pc:sldChg chg="modSp mod">
        <pc:chgData name="Theresa Meyer" userId="20600fb2-3175-439c-b231-c19851fcb3f1" providerId="ADAL" clId="{F3F10E9C-78CC-4F89-8A34-FC4BFB83B6F9}" dt="2024-01-09T17:31:18.234" v="1019" actId="20577"/>
        <pc:sldMkLst>
          <pc:docMk/>
          <pc:sldMk cId="2183312914" sldId="307"/>
        </pc:sldMkLst>
        <pc:spChg chg="mod">
          <ac:chgData name="Theresa Meyer" userId="20600fb2-3175-439c-b231-c19851fcb3f1" providerId="ADAL" clId="{F3F10E9C-78CC-4F89-8A34-FC4BFB83B6F9}" dt="2024-01-09T17:31:18.234" v="1019" actId="20577"/>
          <ac:spMkLst>
            <pc:docMk/>
            <pc:sldMk cId="2183312914" sldId="307"/>
            <ac:spMk id="2" creationId="{05B89F5E-2649-4427-B372-3E4926F9EF73}"/>
          </ac:spMkLst>
        </pc:spChg>
      </pc:sldChg>
      <pc:sldChg chg="delSp modSp mod">
        <pc:chgData name="Theresa Meyer" userId="20600fb2-3175-439c-b231-c19851fcb3f1" providerId="ADAL" clId="{F3F10E9C-78CC-4F89-8A34-FC4BFB83B6F9}" dt="2024-01-09T17:40:11.269" v="1075" actId="1076"/>
        <pc:sldMkLst>
          <pc:docMk/>
          <pc:sldMk cId="174811545" sldId="308"/>
        </pc:sldMkLst>
        <pc:spChg chg="mod">
          <ac:chgData name="Theresa Meyer" userId="20600fb2-3175-439c-b231-c19851fcb3f1" providerId="ADAL" clId="{F3F10E9C-78CC-4F89-8A34-FC4BFB83B6F9}" dt="2024-01-09T17:40:11.269" v="1075" actId="1076"/>
          <ac:spMkLst>
            <pc:docMk/>
            <pc:sldMk cId="174811545" sldId="308"/>
            <ac:spMk id="2" creationId="{F7DCF14B-9BDC-4BF0-8DF2-4E1B78FCD8CF}"/>
          </ac:spMkLst>
        </pc:spChg>
        <pc:spChg chg="del">
          <ac:chgData name="Theresa Meyer" userId="20600fb2-3175-439c-b231-c19851fcb3f1" providerId="ADAL" clId="{F3F10E9C-78CC-4F89-8A34-FC4BFB83B6F9}" dt="2024-01-09T16:37:06.179" v="0" actId="478"/>
          <ac:spMkLst>
            <pc:docMk/>
            <pc:sldMk cId="174811545" sldId="308"/>
            <ac:spMk id="7" creationId="{FEA10500-0488-4045-86A1-6717B707EABF}"/>
          </ac:spMkLst>
        </pc:spChg>
        <pc:spChg chg="mod">
          <ac:chgData name="Theresa Meyer" userId="20600fb2-3175-439c-b231-c19851fcb3f1" providerId="ADAL" clId="{F3F10E9C-78CC-4F89-8A34-FC4BFB83B6F9}" dt="2024-01-09T17:34:51.757" v="1044" actId="1076"/>
          <ac:spMkLst>
            <pc:docMk/>
            <pc:sldMk cId="174811545" sldId="308"/>
            <ac:spMk id="13" creationId="{8D376F23-2CB4-9842-7625-F8F5FED58459}"/>
          </ac:spMkLst>
        </pc:spChg>
        <pc:spChg chg="mod">
          <ac:chgData name="Theresa Meyer" userId="20600fb2-3175-439c-b231-c19851fcb3f1" providerId="ADAL" clId="{F3F10E9C-78CC-4F89-8A34-FC4BFB83B6F9}" dt="2024-01-09T17:34:51.757" v="1044" actId="1076"/>
          <ac:spMkLst>
            <pc:docMk/>
            <pc:sldMk cId="174811545" sldId="308"/>
            <ac:spMk id="14" creationId="{397ED7B4-DDA9-553A-B39D-ECAA03EA3926}"/>
          </ac:spMkLst>
        </pc:spChg>
        <pc:spChg chg="mod">
          <ac:chgData name="Theresa Meyer" userId="20600fb2-3175-439c-b231-c19851fcb3f1" providerId="ADAL" clId="{F3F10E9C-78CC-4F89-8A34-FC4BFB83B6F9}" dt="2024-01-09T17:34:51.757" v="1044" actId="1076"/>
          <ac:spMkLst>
            <pc:docMk/>
            <pc:sldMk cId="174811545" sldId="308"/>
            <ac:spMk id="15" creationId="{F5680300-A190-5610-C512-C119984E5E73}"/>
          </ac:spMkLst>
        </pc:spChg>
        <pc:spChg chg="mod">
          <ac:chgData name="Theresa Meyer" userId="20600fb2-3175-439c-b231-c19851fcb3f1" providerId="ADAL" clId="{F3F10E9C-78CC-4F89-8A34-FC4BFB83B6F9}" dt="2024-01-09T17:34:51.757" v="1044" actId="1076"/>
          <ac:spMkLst>
            <pc:docMk/>
            <pc:sldMk cId="174811545" sldId="308"/>
            <ac:spMk id="16" creationId="{E05DA278-308E-C865-D5BB-E9B9E67E54A7}"/>
          </ac:spMkLst>
        </pc:spChg>
        <pc:spChg chg="mod">
          <ac:chgData name="Theresa Meyer" userId="20600fb2-3175-439c-b231-c19851fcb3f1" providerId="ADAL" clId="{F3F10E9C-78CC-4F89-8A34-FC4BFB83B6F9}" dt="2024-01-09T17:35:11.937" v="1062" actId="1076"/>
          <ac:spMkLst>
            <pc:docMk/>
            <pc:sldMk cId="174811545" sldId="308"/>
            <ac:spMk id="17" creationId="{F2E2A80F-233B-4183-A9FC-5DE616A1F8A9}"/>
          </ac:spMkLst>
        </pc:spChg>
        <pc:picChg chg="mod">
          <ac:chgData name="Theresa Meyer" userId="20600fb2-3175-439c-b231-c19851fcb3f1" providerId="ADAL" clId="{F3F10E9C-78CC-4F89-8A34-FC4BFB83B6F9}" dt="2024-01-09T17:39:54.398" v="1065" actId="208"/>
          <ac:picMkLst>
            <pc:docMk/>
            <pc:sldMk cId="174811545" sldId="308"/>
            <ac:picMk id="4" creationId="{D9C67EE6-E4E8-8253-8816-4D6CE162663A}"/>
          </ac:picMkLst>
        </pc:picChg>
      </pc:sldChg>
      <pc:sldChg chg="del">
        <pc:chgData name="Theresa Meyer" userId="20600fb2-3175-439c-b231-c19851fcb3f1" providerId="ADAL" clId="{F3F10E9C-78CC-4F89-8A34-FC4BFB83B6F9}" dt="2024-01-09T16:49:25.968" v="798" actId="2696"/>
        <pc:sldMkLst>
          <pc:docMk/>
          <pc:sldMk cId="1254042214" sldId="309"/>
        </pc:sldMkLst>
      </pc:sldChg>
      <pc:sldChg chg="modSp add mod">
        <pc:chgData name="Theresa Meyer" userId="20600fb2-3175-439c-b231-c19851fcb3f1" providerId="ADAL" clId="{F3F10E9C-78CC-4F89-8A34-FC4BFB83B6F9}" dt="2024-01-09T17:41:04.099" v="1105" actId="20577"/>
        <pc:sldMkLst>
          <pc:docMk/>
          <pc:sldMk cId="1514284220" sldId="309"/>
        </pc:sldMkLst>
        <pc:spChg chg="mod">
          <ac:chgData name="Theresa Meyer" userId="20600fb2-3175-439c-b231-c19851fcb3f1" providerId="ADAL" clId="{F3F10E9C-78CC-4F89-8A34-FC4BFB83B6F9}" dt="2024-01-09T17:41:04.099" v="1105" actId="20577"/>
          <ac:spMkLst>
            <pc:docMk/>
            <pc:sldMk cId="1514284220" sldId="309"/>
            <ac:spMk id="27" creationId="{3037781E-C653-44E0-B8BB-4B178488C305}"/>
          </ac:spMkLst>
        </pc:spChg>
        <pc:graphicFrameChg chg="mod modGraphic">
          <ac:chgData name="Theresa Meyer" userId="20600fb2-3175-439c-b231-c19851fcb3f1" providerId="ADAL" clId="{F3F10E9C-78CC-4F89-8A34-FC4BFB83B6F9}" dt="2024-01-09T17:31:40.445" v="1022" actId="1076"/>
          <ac:graphicFrameMkLst>
            <pc:docMk/>
            <pc:sldMk cId="1514284220" sldId="309"/>
            <ac:graphicFrameMk id="3" creationId="{433A0B99-5AC5-0D90-5D2A-B655777FC592}"/>
          </ac:graphicFrameMkLst>
        </pc:graphicFrameChg>
        <pc:graphicFrameChg chg="mod modGraphic">
          <ac:chgData name="Theresa Meyer" userId="20600fb2-3175-439c-b231-c19851fcb3f1" providerId="ADAL" clId="{F3F10E9C-78CC-4F89-8A34-FC4BFB83B6F9}" dt="2024-01-09T17:31:49.235" v="1025" actId="1076"/>
          <ac:graphicFrameMkLst>
            <pc:docMk/>
            <pc:sldMk cId="1514284220" sldId="309"/>
            <ac:graphicFrameMk id="4" creationId="{032B2E60-5F87-0CF5-0E7E-BFF18A257DF9}"/>
          </ac:graphicFrameMkLst>
        </pc:graphicFrameChg>
      </pc:sldChg>
      <pc:sldChg chg="del">
        <pc:chgData name="Theresa Meyer" userId="20600fb2-3175-439c-b231-c19851fcb3f1" providerId="ADAL" clId="{F3F10E9C-78CC-4F89-8A34-FC4BFB83B6F9}" dt="2024-01-09T16:49:25.968" v="798" actId="2696"/>
        <pc:sldMkLst>
          <pc:docMk/>
          <pc:sldMk cId="1161450776" sldId="322"/>
        </pc:sldMkLst>
      </pc:sldChg>
      <pc:sldChg chg="delSp modSp add mod">
        <pc:chgData name="Theresa Meyer" userId="20600fb2-3175-439c-b231-c19851fcb3f1" providerId="ADAL" clId="{F3F10E9C-78CC-4F89-8A34-FC4BFB83B6F9}" dt="2024-01-09T17:40:44.369" v="1094" actId="113"/>
        <pc:sldMkLst>
          <pc:docMk/>
          <pc:sldMk cId="1417058197" sldId="322"/>
        </pc:sldMkLst>
        <pc:spChg chg="mod">
          <ac:chgData name="Theresa Meyer" userId="20600fb2-3175-439c-b231-c19851fcb3f1" providerId="ADAL" clId="{F3F10E9C-78CC-4F89-8A34-FC4BFB83B6F9}" dt="2024-01-09T17:40:44.369" v="1094" actId="113"/>
          <ac:spMkLst>
            <pc:docMk/>
            <pc:sldMk cId="1417058197" sldId="322"/>
            <ac:spMk id="3" creationId="{445F7051-C984-66CD-3C01-B5B5A498C92B}"/>
          </ac:spMkLst>
        </pc:spChg>
        <pc:spChg chg="mod">
          <ac:chgData name="Theresa Meyer" userId="20600fb2-3175-439c-b231-c19851fcb3f1" providerId="ADAL" clId="{F3F10E9C-78CC-4F89-8A34-FC4BFB83B6F9}" dt="2024-01-09T17:21:23.702" v="903" actId="1076"/>
          <ac:spMkLst>
            <pc:docMk/>
            <pc:sldMk cId="1417058197" sldId="322"/>
            <ac:spMk id="5" creationId="{DD866EBF-D076-13D9-CD62-E7FD02FB59B7}"/>
          </ac:spMkLst>
        </pc:spChg>
        <pc:spChg chg="mod">
          <ac:chgData name="Theresa Meyer" userId="20600fb2-3175-439c-b231-c19851fcb3f1" providerId="ADAL" clId="{F3F10E9C-78CC-4F89-8A34-FC4BFB83B6F9}" dt="2024-01-09T17:21:16.968" v="902" actId="1076"/>
          <ac:spMkLst>
            <pc:docMk/>
            <pc:sldMk cId="1417058197" sldId="322"/>
            <ac:spMk id="6" creationId="{70516FBA-4D6A-ED65-1FDE-1BE47C8EA65D}"/>
          </ac:spMkLst>
        </pc:spChg>
        <pc:spChg chg="mod">
          <ac:chgData name="Theresa Meyer" userId="20600fb2-3175-439c-b231-c19851fcb3f1" providerId="ADAL" clId="{F3F10E9C-78CC-4F89-8A34-FC4BFB83B6F9}" dt="2024-01-09T17:21:16.968" v="902" actId="1076"/>
          <ac:spMkLst>
            <pc:docMk/>
            <pc:sldMk cId="1417058197" sldId="322"/>
            <ac:spMk id="7" creationId="{DD99B714-017B-0C1F-019D-B547DC198CD4}"/>
          </ac:spMkLst>
        </pc:spChg>
        <pc:spChg chg="mod">
          <ac:chgData name="Theresa Meyer" userId="20600fb2-3175-439c-b231-c19851fcb3f1" providerId="ADAL" clId="{F3F10E9C-78CC-4F89-8A34-FC4BFB83B6F9}" dt="2024-01-09T17:21:26.761" v="904" actId="404"/>
          <ac:spMkLst>
            <pc:docMk/>
            <pc:sldMk cId="1417058197" sldId="322"/>
            <ac:spMk id="9" creationId="{656F9596-2B69-7696-0790-E2A4FABAEC42}"/>
          </ac:spMkLst>
        </pc:spChg>
        <pc:spChg chg="mod">
          <ac:chgData name="Theresa Meyer" userId="20600fb2-3175-439c-b231-c19851fcb3f1" providerId="ADAL" clId="{F3F10E9C-78CC-4F89-8A34-FC4BFB83B6F9}" dt="2024-01-09T17:21:12.871" v="901" actId="1076"/>
          <ac:spMkLst>
            <pc:docMk/>
            <pc:sldMk cId="1417058197" sldId="322"/>
            <ac:spMk id="11" creationId="{6EAB30CF-3FF7-72BF-DEAC-5FD4F26FBFE8}"/>
          </ac:spMkLst>
        </pc:spChg>
        <pc:spChg chg="del mod">
          <ac:chgData name="Theresa Meyer" userId="20600fb2-3175-439c-b231-c19851fcb3f1" providerId="ADAL" clId="{F3F10E9C-78CC-4F89-8A34-FC4BFB83B6F9}" dt="2024-01-09T16:55:16.709" v="861" actId="478"/>
          <ac:spMkLst>
            <pc:docMk/>
            <pc:sldMk cId="1417058197" sldId="322"/>
            <ac:spMk id="13" creationId="{B90F8405-F1D4-D689-A31E-67A4B66669E3}"/>
          </ac:spMkLst>
        </pc:spChg>
        <pc:spChg chg="del mod">
          <ac:chgData name="Theresa Meyer" userId="20600fb2-3175-439c-b231-c19851fcb3f1" providerId="ADAL" clId="{F3F10E9C-78CC-4F89-8A34-FC4BFB83B6F9}" dt="2024-01-09T16:55:16.709" v="861" actId="478"/>
          <ac:spMkLst>
            <pc:docMk/>
            <pc:sldMk cId="1417058197" sldId="322"/>
            <ac:spMk id="15" creationId="{448B8C50-EA08-D81B-153E-760380343731}"/>
          </ac:spMkLst>
        </pc:spChg>
        <pc:spChg chg="del mod">
          <ac:chgData name="Theresa Meyer" userId="20600fb2-3175-439c-b231-c19851fcb3f1" providerId="ADAL" clId="{F3F10E9C-78CC-4F89-8A34-FC4BFB83B6F9}" dt="2024-01-09T16:55:16.709" v="861" actId="478"/>
          <ac:spMkLst>
            <pc:docMk/>
            <pc:sldMk cId="1417058197" sldId="322"/>
            <ac:spMk id="16" creationId="{5C13B1D2-2B73-4FA2-BE4A-C86967765161}"/>
          </ac:spMkLst>
        </pc:spChg>
        <pc:spChg chg="del mod">
          <ac:chgData name="Theresa Meyer" userId="20600fb2-3175-439c-b231-c19851fcb3f1" providerId="ADAL" clId="{F3F10E9C-78CC-4F89-8A34-FC4BFB83B6F9}" dt="2024-01-09T16:55:16.709" v="861" actId="478"/>
          <ac:spMkLst>
            <pc:docMk/>
            <pc:sldMk cId="1417058197" sldId="322"/>
            <ac:spMk id="17" creationId="{ABF52551-CED9-D266-C7B7-F5CE8A8ED06E}"/>
          </ac:spMkLst>
        </pc:spChg>
        <pc:spChg chg="del mod">
          <ac:chgData name="Theresa Meyer" userId="20600fb2-3175-439c-b231-c19851fcb3f1" providerId="ADAL" clId="{F3F10E9C-78CC-4F89-8A34-FC4BFB83B6F9}" dt="2024-01-09T16:55:16.709" v="861" actId="478"/>
          <ac:spMkLst>
            <pc:docMk/>
            <pc:sldMk cId="1417058197" sldId="322"/>
            <ac:spMk id="18" creationId="{821173C4-A240-EB46-848C-3FBC61FD8B28}"/>
          </ac:spMkLst>
        </pc:spChg>
        <pc:spChg chg="del mod">
          <ac:chgData name="Theresa Meyer" userId="20600fb2-3175-439c-b231-c19851fcb3f1" providerId="ADAL" clId="{F3F10E9C-78CC-4F89-8A34-FC4BFB83B6F9}" dt="2024-01-09T16:50:50.527" v="815" actId="478"/>
          <ac:spMkLst>
            <pc:docMk/>
            <pc:sldMk cId="1417058197" sldId="322"/>
            <ac:spMk id="20" creationId="{F2704D7C-357A-9E22-F4EE-99F554A12DD0}"/>
          </ac:spMkLst>
        </pc:spChg>
        <pc:spChg chg="mod">
          <ac:chgData name="Theresa Meyer" userId="20600fb2-3175-439c-b231-c19851fcb3f1" providerId="ADAL" clId="{F3F10E9C-78CC-4F89-8A34-FC4BFB83B6F9}" dt="2024-01-09T17:21:26.761" v="904" actId="404"/>
          <ac:spMkLst>
            <pc:docMk/>
            <pc:sldMk cId="1417058197" sldId="322"/>
            <ac:spMk id="23" creationId="{5FEE76BB-7EF9-241E-0403-7F4A7C825832}"/>
          </ac:spMkLst>
        </pc:spChg>
        <pc:spChg chg="mod">
          <ac:chgData name="Theresa Meyer" userId="20600fb2-3175-439c-b231-c19851fcb3f1" providerId="ADAL" clId="{F3F10E9C-78CC-4F89-8A34-FC4BFB83B6F9}" dt="2024-01-09T17:21:26.761" v="904" actId="404"/>
          <ac:spMkLst>
            <pc:docMk/>
            <pc:sldMk cId="1417058197" sldId="322"/>
            <ac:spMk id="24" creationId="{0B1D046D-4A13-A78B-959B-297376012CF7}"/>
          </ac:spMkLst>
        </pc:spChg>
        <pc:spChg chg="mod">
          <ac:chgData name="Theresa Meyer" userId="20600fb2-3175-439c-b231-c19851fcb3f1" providerId="ADAL" clId="{F3F10E9C-78CC-4F89-8A34-FC4BFB83B6F9}" dt="2024-01-09T17:21:12.871" v="901" actId="1076"/>
          <ac:spMkLst>
            <pc:docMk/>
            <pc:sldMk cId="1417058197" sldId="322"/>
            <ac:spMk id="51" creationId="{7E3BE275-7226-FE06-C63F-E63D3C18BBE6}"/>
          </ac:spMkLst>
        </pc:spChg>
      </pc:sldChg>
      <pc:sldChg chg="addSp delSp modSp mod">
        <pc:chgData name="Theresa Meyer" userId="20600fb2-3175-439c-b231-c19851fcb3f1" providerId="ADAL" clId="{F3F10E9C-78CC-4F89-8A34-FC4BFB83B6F9}" dt="2024-01-09T17:40:21.849" v="1093" actId="20577"/>
        <pc:sldMkLst>
          <pc:docMk/>
          <pc:sldMk cId="2120863850" sldId="399"/>
        </pc:sldMkLst>
        <pc:spChg chg="mod">
          <ac:chgData name="Theresa Meyer" userId="20600fb2-3175-439c-b231-c19851fcb3f1" providerId="ADAL" clId="{F3F10E9C-78CC-4F89-8A34-FC4BFB83B6F9}" dt="2024-01-09T17:40:21.849" v="1093" actId="20577"/>
          <ac:spMkLst>
            <pc:docMk/>
            <pc:sldMk cId="2120863850" sldId="399"/>
            <ac:spMk id="2" creationId="{F7DCF14B-9BDC-4BF0-8DF2-4E1B78FCD8CF}"/>
          </ac:spMkLst>
        </pc:spChg>
        <pc:spChg chg="add mod">
          <ac:chgData name="Theresa Meyer" userId="20600fb2-3175-439c-b231-c19851fcb3f1" providerId="ADAL" clId="{F3F10E9C-78CC-4F89-8A34-FC4BFB83B6F9}" dt="2024-01-09T17:18:35.145" v="876" actId="1076"/>
          <ac:spMkLst>
            <pc:docMk/>
            <pc:sldMk cId="2120863850" sldId="399"/>
            <ac:spMk id="3" creationId="{82207336-5121-4B02-2F27-7AA29629CBEF}"/>
          </ac:spMkLst>
        </pc:spChg>
        <pc:spChg chg="mod">
          <ac:chgData name="Theresa Meyer" userId="20600fb2-3175-439c-b231-c19851fcb3f1" providerId="ADAL" clId="{F3F10E9C-78CC-4F89-8A34-FC4BFB83B6F9}" dt="2024-01-09T17:19:23.840" v="884" actId="12"/>
          <ac:spMkLst>
            <pc:docMk/>
            <pc:sldMk cId="2120863850" sldId="399"/>
            <ac:spMk id="17" creationId="{F2E2A80F-233B-4183-A9FC-5DE616A1F8A9}"/>
          </ac:spMkLst>
        </pc:spChg>
        <pc:grpChg chg="add del mod">
          <ac:chgData name="Theresa Meyer" userId="20600fb2-3175-439c-b231-c19851fcb3f1" providerId="ADAL" clId="{F3F10E9C-78CC-4F89-8A34-FC4BFB83B6F9}" dt="2024-01-09T16:39:56.624" v="36" actId="165"/>
          <ac:grpSpMkLst>
            <pc:docMk/>
            <pc:sldMk cId="2120863850" sldId="399"/>
            <ac:grpSpMk id="10" creationId="{F5667823-4C46-B1F9-8BD3-22639EF0C530}"/>
          </ac:grpSpMkLst>
        </pc:grpChg>
        <pc:grpChg chg="add del mod">
          <ac:chgData name="Theresa Meyer" userId="20600fb2-3175-439c-b231-c19851fcb3f1" providerId="ADAL" clId="{F3F10E9C-78CC-4F89-8A34-FC4BFB83B6F9}" dt="2024-01-09T16:40:10.335" v="40" actId="165"/>
          <ac:grpSpMkLst>
            <pc:docMk/>
            <pc:sldMk cId="2120863850" sldId="399"/>
            <ac:grpSpMk id="11" creationId="{BC94AB47-FB10-FB54-2616-618E57C3D49B}"/>
          </ac:grpSpMkLst>
        </pc:grpChg>
        <pc:picChg chg="mod">
          <ac:chgData name="Theresa Meyer" userId="20600fb2-3175-439c-b231-c19851fcb3f1" providerId="ADAL" clId="{F3F10E9C-78CC-4F89-8A34-FC4BFB83B6F9}" dt="2024-01-09T17:18:14.684" v="869" actId="1076"/>
          <ac:picMkLst>
            <pc:docMk/>
            <pc:sldMk cId="2120863850" sldId="399"/>
            <ac:picMk id="4" creationId="{BD81D701-079F-F31B-D3DC-08806D7FDB01}"/>
          </ac:picMkLst>
        </pc:picChg>
        <pc:cxnChg chg="add mod topLvl">
          <ac:chgData name="Theresa Meyer" userId="20600fb2-3175-439c-b231-c19851fcb3f1" providerId="ADAL" clId="{F3F10E9C-78CC-4F89-8A34-FC4BFB83B6F9}" dt="2024-01-09T17:18:14.684" v="869" actId="1076"/>
          <ac:cxnSpMkLst>
            <pc:docMk/>
            <pc:sldMk cId="2120863850" sldId="399"/>
            <ac:cxnSpMk id="6" creationId="{C8E0AEBE-FF63-1461-3906-1F78BA85EC28}"/>
          </ac:cxnSpMkLst>
        </pc:cxnChg>
        <pc:cxnChg chg="add mod topLvl">
          <ac:chgData name="Theresa Meyer" userId="20600fb2-3175-439c-b231-c19851fcb3f1" providerId="ADAL" clId="{F3F10E9C-78CC-4F89-8A34-FC4BFB83B6F9}" dt="2024-01-09T17:18:14.684" v="869" actId="1076"/>
          <ac:cxnSpMkLst>
            <pc:docMk/>
            <pc:sldMk cId="2120863850" sldId="399"/>
            <ac:cxnSpMk id="8" creationId="{20816818-05CB-4A48-0990-43920DFA0EDC}"/>
          </ac:cxnSpMkLst>
        </pc:cxnChg>
        <pc:cxnChg chg="add mod topLvl">
          <ac:chgData name="Theresa Meyer" userId="20600fb2-3175-439c-b231-c19851fcb3f1" providerId="ADAL" clId="{F3F10E9C-78CC-4F89-8A34-FC4BFB83B6F9}" dt="2024-01-09T17:18:14.684" v="869" actId="1076"/>
          <ac:cxnSpMkLst>
            <pc:docMk/>
            <pc:sldMk cId="2120863850" sldId="399"/>
            <ac:cxnSpMk id="9" creationId="{2BB564F2-C0B4-941D-146F-ABF43FEAD941}"/>
          </ac:cxnSpMkLst>
        </pc:cxnChg>
        <pc:cxnChg chg="mod topLvl">
          <ac:chgData name="Theresa Meyer" userId="20600fb2-3175-439c-b231-c19851fcb3f1" providerId="ADAL" clId="{F3F10E9C-78CC-4F89-8A34-FC4BFB83B6F9}" dt="2024-01-09T17:18:14.684" v="869" actId="1076"/>
          <ac:cxnSpMkLst>
            <pc:docMk/>
            <pc:sldMk cId="2120863850" sldId="399"/>
            <ac:cxnSpMk id="12" creationId="{71E86596-1087-A0F9-7B89-5266C1336B85}"/>
          </ac:cxnSpMkLst>
        </pc:cxnChg>
        <pc:cxnChg chg="mod topLvl">
          <ac:chgData name="Theresa Meyer" userId="20600fb2-3175-439c-b231-c19851fcb3f1" providerId="ADAL" clId="{F3F10E9C-78CC-4F89-8A34-FC4BFB83B6F9}" dt="2024-01-09T17:18:14.684" v="869" actId="1076"/>
          <ac:cxnSpMkLst>
            <pc:docMk/>
            <pc:sldMk cId="2120863850" sldId="399"/>
            <ac:cxnSpMk id="13" creationId="{795BB41B-2CFB-9247-7BC0-3A4A616B57A8}"/>
          </ac:cxnSpMkLst>
        </pc:cxnChg>
        <pc:cxnChg chg="mod topLvl">
          <ac:chgData name="Theresa Meyer" userId="20600fb2-3175-439c-b231-c19851fcb3f1" providerId="ADAL" clId="{F3F10E9C-78CC-4F89-8A34-FC4BFB83B6F9}" dt="2024-01-09T17:18:14.684" v="869" actId="1076"/>
          <ac:cxnSpMkLst>
            <pc:docMk/>
            <pc:sldMk cId="2120863850" sldId="399"/>
            <ac:cxnSpMk id="14" creationId="{5DC3C45C-067A-435E-3D1D-8D0614D2F34D}"/>
          </ac:cxnSpMkLst>
        </pc:cxnChg>
      </pc:sldChg>
      <pc:sldChg chg="addSp modSp mod">
        <pc:chgData name="Theresa Meyer" userId="20600fb2-3175-439c-b231-c19851fcb3f1" providerId="ADAL" clId="{F3F10E9C-78CC-4F89-8A34-FC4BFB83B6F9}" dt="2024-01-09T17:41:23.249" v="1134" actId="20577"/>
        <pc:sldMkLst>
          <pc:docMk/>
          <pc:sldMk cId="4230187231" sldId="400"/>
        </pc:sldMkLst>
        <pc:spChg chg="add mod">
          <ac:chgData name="Theresa Meyer" userId="20600fb2-3175-439c-b231-c19851fcb3f1" providerId="ADAL" clId="{F3F10E9C-78CC-4F89-8A34-FC4BFB83B6F9}" dt="2024-01-09T17:30:37.678" v="1013" actId="1076"/>
          <ac:spMkLst>
            <pc:docMk/>
            <pc:sldMk cId="4230187231" sldId="400"/>
            <ac:spMk id="2" creationId="{9349D01C-8956-06B0-4F23-F7CBA7AEEB21}"/>
          </ac:spMkLst>
        </pc:spChg>
        <pc:spChg chg="mod">
          <ac:chgData name="Theresa Meyer" userId="20600fb2-3175-439c-b231-c19851fcb3f1" providerId="ADAL" clId="{F3F10E9C-78CC-4F89-8A34-FC4BFB83B6F9}" dt="2024-01-09T17:30:28.494" v="1011" actId="2711"/>
          <ac:spMkLst>
            <pc:docMk/>
            <pc:sldMk cId="4230187231" sldId="400"/>
            <ac:spMk id="3" creationId="{0FB377B6-DBD8-9C69-EEC8-602A5F73ECDD}"/>
          </ac:spMkLst>
        </pc:spChg>
        <pc:spChg chg="mod">
          <ac:chgData name="Theresa Meyer" userId="20600fb2-3175-439c-b231-c19851fcb3f1" providerId="ADAL" clId="{F3F10E9C-78CC-4F89-8A34-FC4BFB83B6F9}" dt="2024-01-09T17:30:28.494" v="1011" actId="2711"/>
          <ac:spMkLst>
            <pc:docMk/>
            <pc:sldMk cId="4230187231" sldId="400"/>
            <ac:spMk id="5" creationId="{36E79797-8BD7-42C0-B96C-A140BEDB081C}"/>
          </ac:spMkLst>
        </pc:spChg>
        <pc:spChg chg="mod">
          <ac:chgData name="Theresa Meyer" userId="20600fb2-3175-439c-b231-c19851fcb3f1" providerId="ADAL" clId="{F3F10E9C-78CC-4F89-8A34-FC4BFB83B6F9}" dt="2024-01-09T17:30:28.494" v="1011" actId="2711"/>
          <ac:spMkLst>
            <pc:docMk/>
            <pc:sldMk cId="4230187231" sldId="400"/>
            <ac:spMk id="7" creationId="{A760C045-7603-452D-A1A1-1A4C56D74556}"/>
          </ac:spMkLst>
        </pc:spChg>
        <pc:spChg chg="mod">
          <ac:chgData name="Theresa Meyer" userId="20600fb2-3175-439c-b231-c19851fcb3f1" providerId="ADAL" clId="{F3F10E9C-78CC-4F89-8A34-FC4BFB83B6F9}" dt="2024-01-09T17:41:23.249" v="1134" actId="20577"/>
          <ac:spMkLst>
            <pc:docMk/>
            <pc:sldMk cId="4230187231" sldId="400"/>
            <ac:spMk id="27" creationId="{3037781E-C653-44E0-B8BB-4B178488C305}"/>
          </ac:spMkLst>
        </pc:spChg>
        <pc:picChg chg="mod">
          <ac:chgData name="Theresa Meyer" userId="20600fb2-3175-439c-b231-c19851fcb3f1" providerId="ADAL" clId="{F3F10E9C-78CC-4F89-8A34-FC4BFB83B6F9}" dt="2024-01-09T16:42:31.145" v="90" actId="1076"/>
          <ac:picMkLst>
            <pc:docMk/>
            <pc:sldMk cId="4230187231" sldId="400"/>
            <ac:picMk id="8" creationId="{75717D28-E6A3-47D7-BDF6-19261C6D2D17}"/>
          </ac:picMkLst>
        </pc:picChg>
        <pc:cxnChg chg="mod">
          <ac:chgData name="Theresa Meyer" userId="20600fb2-3175-439c-b231-c19851fcb3f1" providerId="ADAL" clId="{F3F10E9C-78CC-4F89-8A34-FC4BFB83B6F9}" dt="2024-01-09T16:44:39.336" v="286" actId="1076"/>
          <ac:cxnSpMkLst>
            <pc:docMk/>
            <pc:sldMk cId="4230187231" sldId="400"/>
            <ac:cxnSpMk id="9" creationId="{C201BB21-EC0F-4F96-A0C3-ABBA314375F3}"/>
          </ac:cxnSpMkLst>
        </pc:cxnChg>
      </pc:sldChg>
      <pc:sldChg chg="addSp modSp mod">
        <pc:chgData name="Theresa Meyer" userId="20600fb2-3175-439c-b231-c19851fcb3f1" providerId="ADAL" clId="{F3F10E9C-78CC-4F89-8A34-FC4BFB83B6F9}" dt="2024-01-09T17:33:33.316" v="1030" actId="1076"/>
        <pc:sldMkLst>
          <pc:docMk/>
          <pc:sldMk cId="848880432" sldId="401"/>
        </pc:sldMkLst>
        <pc:spChg chg="add mod">
          <ac:chgData name="Theresa Meyer" userId="20600fb2-3175-439c-b231-c19851fcb3f1" providerId="ADAL" clId="{F3F10E9C-78CC-4F89-8A34-FC4BFB83B6F9}" dt="2024-01-09T17:30:46.674" v="1014" actId="2711"/>
          <ac:spMkLst>
            <pc:docMk/>
            <pc:sldMk cId="848880432" sldId="401"/>
            <ac:spMk id="2" creationId="{B7B1E6F1-E524-6363-E7B7-B268AF67B642}"/>
          </ac:spMkLst>
        </pc:spChg>
        <pc:spChg chg="mod">
          <ac:chgData name="Theresa Meyer" userId="20600fb2-3175-439c-b231-c19851fcb3f1" providerId="ADAL" clId="{F3F10E9C-78CC-4F89-8A34-FC4BFB83B6F9}" dt="2024-01-09T17:33:33.316" v="1030" actId="1076"/>
          <ac:spMkLst>
            <pc:docMk/>
            <pc:sldMk cId="848880432" sldId="401"/>
            <ac:spMk id="10" creationId="{54E9A4FE-6809-458B-89E5-2EA340950C5E}"/>
          </ac:spMkLst>
        </pc:spChg>
        <pc:spChg chg="mod">
          <ac:chgData name="Theresa Meyer" userId="20600fb2-3175-439c-b231-c19851fcb3f1" providerId="ADAL" clId="{F3F10E9C-78CC-4F89-8A34-FC4BFB83B6F9}" dt="2024-01-09T17:30:46.674" v="1014" actId="2711"/>
          <ac:spMkLst>
            <pc:docMk/>
            <pc:sldMk cId="848880432" sldId="401"/>
            <ac:spMk id="11" creationId="{0795D42E-8848-42D6-B020-6DD483DE7CB7}"/>
          </ac:spMkLst>
        </pc:spChg>
        <pc:spChg chg="mod">
          <ac:chgData name="Theresa Meyer" userId="20600fb2-3175-439c-b231-c19851fcb3f1" providerId="ADAL" clId="{F3F10E9C-78CC-4F89-8A34-FC4BFB83B6F9}" dt="2024-01-09T17:30:46.674" v="1014" actId="2711"/>
          <ac:spMkLst>
            <pc:docMk/>
            <pc:sldMk cId="848880432" sldId="401"/>
            <ac:spMk id="12" creationId="{D3DC52B3-F8B8-49E1-84CF-93111BB8D9DF}"/>
          </ac:spMkLst>
        </pc:spChg>
        <pc:spChg chg="mod">
          <ac:chgData name="Theresa Meyer" userId="20600fb2-3175-439c-b231-c19851fcb3f1" providerId="ADAL" clId="{F3F10E9C-78CC-4F89-8A34-FC4BFB83B6F9}" dt="2024-01-09T17:30:46.674" v="1014" actId="2711"/>
          <ac:spMkLst>
            <pc:docMk/>
            <pc:sldMk cId="848880432" sldId="401"/>
            <ac:spMk id="13" creationId="{8FD02F6F-921B-42B3-86F0-38E4B0C2BD0D}"/>
          </ac:spMkLst>
        </pc:spChg>
        <pc:spChg chg="mod">
          <ac:chgData name="Theresa Meyer" userId="20600fb2-3175-439c-b231-c19851fcb3f1" providerId="ADAL" clId="{F3F10E9C-78CC-4F89-8A34-FC4BFB83B6F9}" dt="2024-01-09T17:31:26.195" v="1020" actId="1076"/>
          <ac:spMkLst>
            <pc:docMk/>
            <pc:sldMk cId="848880432" sldId="401"/>
            <ac:spMk id="27" creationId="{3037781E-C653-44E0-B8BB-4B178488C305}"/>
          </ac:spMkLst>
        </pc:spChg>
        <pc:grpChg chg="mod">
          <ac:chgData name="Theresa Meyer" userId="20600fb2-3175-439c-b231-c19851fcb3f1" providerId="ADAL" clId="{F3F10E9C-78CC-4F89-8A34-FC4BFB83B6F9}" dt="2024-01-09T16:45:32.976" v="346" actId="1076"/>
          <ac:grpSpMkLst>
            <pc:docMk/>
            <pc:sldMk cId="848880432" sldId="401"/>
            <ac:grpSpMk id="14" creationId="{CB049D77-DD64-4623-94FC-D7F8FCCED038}"/>
          </ac:grpSpMkLst>
        </pc:grpChg>
      </pc:sldChg>
      <pc:sldChg chg="addSp modSp mod">
        <pc:chgData name="Theresa Meyer" userId="20600fb2-3175-439c-b231-c19851fcb3f1" providerId="ADAL" clId="{F3F10E9C-78CC-4F89-8A34-FC4BFB83B6F9}" dt="2024-01-09T17:31:06.556" v="1017" actId="403"/>
        <pc:sldMkLst>
          <pc:docMk/>
          <pc:sldMk cId="2115174240" sldId="402"/>
        </pc:sldMkLst>
        <pc:spChg chg="add mod">
          <ac:chgData name="Theresa Meyer" userId="20600fb2-3175-439c-b231-c19851fcb3f1" providerId="ADAL" clId="{F3F10E9C-78CC-4F89-8A34-FC4BFB83B6F9}" dt="2024-01-09T16:48:59.737" v="795" actId="404"/>
          <ac:spMkLst>
            <pc:docMk/>
            <pc:sldMk cId="2115174240" sldId="402"/>
            <ac:spMk id="2" creationId="{A80AE21A-D706-9876-FB04-0C6D9B78BF49}"/>
          </ac:spMkLst>
        </pc:spChg>
        <pc:spChg chg="add mod">
          <ac:chgData name="Theresa Meyer" userId="20600fb2-3175-439c-b231-c19851fcb3f1" providerId="ADAL" clId="{F3F10E9C-78CC-4F89-8A34-FC4BFB83B6F9}" dt="2024-01-09T16:48:43.537" v="766" actId="14100"/>
          <ac:spMkLst>
            <pc:docMk/>
            <pc:sldMk cId="2115174240" sldId="402"/>
            <ac:spMk id="3" creationId="{9C65B6DF-FE7E-8C93-A7FE-E9AB13B77DD6}"/>
          </ac:spMkLst>
        </pc:spChg>
        <pc:spChg chg="mod">
          <ac:chgData name="Theresa Meyer" userId="20600fb2-3175-439c-b231-c19851fcb3f1" providerId="ADAL" clId="{F3F10E9C-78CC-4F89-8A34-FC4BFB83B6F9}" dt="2024-01-09T16:47:14.777" v="516" actId="1076"/>
          <ac:spMkLst>
            <pc:docMk/>
            <pc:sldMk cId="2115174240" sldId="402"/>
            <ac:spMk id="18" creationId="{3B938895-E42F-4EF9-B8A7-FC2AD12A0355}"/>
          </ac:spMkLst>
        </pc:spChg>
        <pc:spChg chg="mod">
          <ac:chgData name="Theresa Meyer" userId="20600fb2-3175-439c-b231-c19851fcb3f1" providerId="ADAL" clId="{F3F10E9C-78CC-4F89-8A34-FC4BFB83B6F9}" dt="2024-01-09T17:31:06.556" v="1017" actId="403"/>
          <ac:spMkLst>
            <pc:docMk/>
            <pc:sldMk cId="2115174240" sldId="402"/>
            <ac:spMk id="27" creationId="{3037781E-C653-44E0-B8BB-4B178488C305}"/>
          </ac:spMkLst>
        </pc:spChg>
        <pc:picChg chg="mod">
          <ac:chgData name="Theresa Meyer" userId="20600fb2-3175-439c-b231-c19851fcb3f1" providerId="ADAL" clId="{F3F10E9C-78CC-4F89-8A34-FC4BFB83B6F9}" dt="2024-01-09T16:47:08.667" v="515" actId="1076"/>
          <ac:picMkLst>
            <pc:docMk/>
            <pc:sldMk cId="2115174240" sldId="402"/>
            <ac:picMk id="17" creationId="{B9F41B3A-FB19-40A0-B8F2-83D92E721673}"/>
          </ac:picMkLst>
        </pc:picChg>
      </pc:sldChg>
      <pc:sldChg chg="del">
        <pc:chgData name="Theresa Meyer" userId="20600fb2-3175-439c-b231-c19851fcb3f1" providerId="ADAL" clId="{F3F10E9C-78CC-4F89-8A34-FC4BFB83B6F9}" dt="2024-01-09T16:49:25.968" v="798" actId="2696"/>
        <pc:sldMkLst>
          <pc:docMk/>
          <pc:sldMk cId="510236779" sldId="403"/>
        </pc:sldMkLst>
      </pc:sldChg>
      <pc:sldChg chg="modSp add mod">
        <pc:chgData name="Theresa Meyer" userId="20600fb2-3175-439c-b231-c19851fcb3f1" providerId="ADAL" clId="{F3F10E9C-78CC-4F89-8A34-FC4BFB83B6F9}" dt="2024-01-09T17:41:52.307" v="1136" actId="208"/>
        <pc:sldMkLst>
          <pc:docMk/>
          <pc:sldMk cId="779318695" sldId="403"/>
        </pc:sldMkLst>
        <pc:spChg chg="mod">
          <ac:chgData name="Theresa Meyer" userId="20600fb2-3175-439c-b231-c19851fcb3f1" providerId="ADAL" clId="{F3F10E9C-78CC-4F89-8A34-FC4BFB83B6F9}" dt="2024-01-09T17:22:50.562" v="920" actId="20577"/>
          <ac:spMkLst>
            <pc:docMk/>
            <pc:sldMk cId="779318695" sldId="403"/>
            <ac:spMk id="13" creationId="{9F22B2D7-313E-AB42-6F07-43F8C8C87D70}"/>
          </ac:spMkLst>
        </pc:spChg>
        <pc:spChg chg="mod">
          <ac:chgData name="Theresa Meyer" userId="20600fb2-3175-439c-b231-c19851fcb3f1" providerId="ADAL" clId="{F3F10E9C-78CC-4F89-8A34-FC4BFB83B6F9}" dt="2024-01-09T17:22:16.736" v="912" actId="2711"/>
          <ac:spMkLst>
            <pc:docMk/>
            <pc:sldMk cId="779318695" sldId="403"/>
            <ac:spMk id="15" creationId="{D3E9D407-D3DA-5E87-39D9-53E80D4459DC}"/>
          </ac:spMkLst>
        </pc:spChg>
        <pc:spChg chg="mod">
          <ac:chgData name="Theresa Meyer" userId="20600fb2-3175-439c-b231-c19851fcb3f1" providerId="ADAL" clId="{F3F10E9C-78CC-4F89-8A34-FC4BFB83B6F9}" dt="2024-01-09T17:23:28.095" v="921" actId="208"/>
          <ac:spMkLst>
            <pc:docMk/>
            <pc:sldMk cId="779318695" sldId="403"/>
            <ac:spMk id="16" creationId="{F3BEA325-6EF2-ACE9-D4E9-6D863B333DCA}"/>
          </ac:spMkLst>
        </pc:spChg>
        <pc:spChg chg="mod">
          <ac:chgData name="Theresa Meyer" userId="20600fb2-3175-439c-b231-c19851fcb3f1" providerId="ADAL" clId="{F3F10E9C-78CC-4F89-8A34-FC4BFB83B6F9}" dt="2024-01-09T17:23:32.404" v="923" actId="208"/>
          <ac:spMkLst>
            <pc:docMk/>
            <pc:sldMk cId="779318695" sldId="403"/>
            <ac:spMk id="18" creationId="{55262AA5-6C52-4A15-7097-F978E92A5489}"/>
          </ac:spMkLst>
        </pc:spChg>
        <pc:picChg chg="mod">
          <ac:chgData name="Theresa Meyer" userId="20600fb2-3175-439c-b231-c19851fcb3f1" providerId="ADAL" clId="{F3F10E9C-78CC-4F89-8A34-FC4BFB83B6F9}" dt="2024-01-09T17:41:52.307" v="1136" actId="208"/>
          <ac:picMkLst>
            <pc:docMk/>
            <pc:sldMk cId="779318695" sldId="403"/>
            <ac:picMk id="5" creationId="{004C8C8D-478C-F97E-187D-6450A3732877}"/>
          </ac:picMkLst>
        </pc:picChg>
      </pc:sldChg>
      <pc:sldChg chg="del">
        <pc:chgData name="Theresa Meyer" userId="20600fb2-3175-439c-b231-c19851fcb3f1" providerId="ADAL" clId="{F3F10E9C-78CC-4F89-8A34-FC4BFB83B6F9}" dt="2024-01-09T16:49:25.968" v="798" actId="2696"/>
        <pc:sldMkLst>
          <pc:docMk/>
          <pc:sldMk cId="1683685022" sldId="404"/>
        </pc:sldMkLst>
      </pc:sldChg>
      <pc:sldChg chg="addSp modSp add mod">
        <pc:chgData name="Theresa Meyer" userId="20600fb2-3175-439c-b231-c19851fcb3f1" providerId="ADAL" clId="{F3F10E9C-78CC-4F89-8A34-FC4BFB83B6F9}" dt="2024-01-09T17:30:17.304" v="1010" actId="1076"/>
        <pc:sldMkLst>
          <pc:docMk/>
          <pc:sldMk cId="2478810931" sldId="404"/>
        </pc:sldMkLst>
        <pc:spChg chg="add mod">
          <ac:chgData name="Theresa Meyer" userId="20600fb2-3175-439c-b231-c19851fcb3f1" providerId="ADAL" clId="{F3F10E9C-78CC-4F89-8A34-FC4BFB83B6F9}" dt="2024-01-09T17:25:41.382" v="954" actId="208"/>
          <ac:spMkLst>
            <pc:docMk/>
            <pc:sldMk cId="2478810931" sldId="404"/>
            <ac:spMk id="2" creationId="{1BD16E35-6BDD-5FA2-84E9-DE6B1C830D43}"/>
          </ac:spMkLst>
        </pc:spChg>
        <pc:spChg chg="add mod">
          <ac:chgData name="Theresa Meyer" userId="20600fb2-3175-439c-b231-c19851fcb3f1" providerId="ADAL" clId="{F3F10E9C-78CC-4F89-8A34-FC4BFB83B6F9}" dt="2024-01-09T17:25:31.993" v="952" actId="1076"/>
          <ac:spMkLst>
            <pc:docMk/>
            <pc:sldMk cId="2478810931" sldId="404"/>
            <ac:spMk id="3" creationId="{A882CB27-9818-CC7D-1B85-59E6E7E79841}"/>
          </ac:spMkLst>
        </pc:spChg>
        <pc:spChg chg="mod">
          <ac:chgData name="Theresa Meyer" userId="20600fb2-3175-439c-b231-c19851fcb3f1" providerId="ADAL" clId="{F3F10E9C-78CC-4F89-8A34-FC4BFB83B6F9}" dt="2024-01-09T17:30:17.304" v="1010" actId="1076"/>
          <ac:spMkLst>
            <pc:docMk/>
            <pc:sldMk cId="2478810931" sldId="404"/>
            <ac:spMk id="9" creationId="{0EA6DA81-7370-FA42-3FD7-A62C2859C1C0}"/>
          </ac:spMkLst>
        </pc:spChg>
        <pc:spChg chg="mod">
          <ac:chgData name="Theresa Meyer" userId="20600fb2-3175-439c-b231-c19851fcb3f1" providerId="ADAL" clId="{F3F10E9C-78CC-4F89-8A34-FC4BFB83B6F9}" dt="2024-01-09T17:25:36.373" v="953" actId="208"/>
          <ac:spMkLst>
            <pc:docMk/>
            <pc:sldMk cId="2478810931" sldId="404"/>
            <ac:spMk id="11" creationId="{9EBCBFBF-03F7-7005-32B2-6DAF0BA8B575}"/>
          </ac:spMkLst>
        </pc:spChg>
      </pc:sldChg>
      <pc:sldChg chg="modSp add mod">
        <pc:chgData name="Theresa Meyer" userId="20600fb2-3175-439c-b231-c19851fcb3f1" providerId="ADAL" clId="{F3F10E9C-78CC-4F89-8A34-FC4BFB83B6F9}" dt="2024-01-09T17:20:26.558" v="893" actId="255"/>
        <pc:sldMkLst>
          <pc:docMk/>
          <pc:sldMk cId="587982518" sldId="406"/>
        </pc:sldMkLst>
        <pc:spChg chg="mod">
          <ac:chgData name="Theresa Meyer" userId="20600fb2-3175-439c-b231-c19851fcb3f1" providerId="ADAL" clId="{F3F10E9C-78CC-4F89-8A34-FC4BFB83B6F9}" dt="2024-01-09T17:20:26.558" v="893" actId="255"/>
          <ac:spMkLst>
            <pc:docMk/>
            <pc:sldMk cId="587982518" sldId="406"/>
            <ac:spMk id="10" creationId="{6AE40813-41A9-BDCF-4492-D8EA3CD7D805}"/>
          </ac:spMkLst>
        </pc:spChg>
        <pc:spChg chg="mod">
          <ac:chgData name="Theresa Meyer" userId="20600fb2-3175-439c-b231-c19851fcb3f1" providerId="ADAL" clId="{F3F10E9C-78CC-4F89-8A34-FC4BFB83B6F9}" dt="2024-01-09T17:20:17.831" v="892" actId="2711"/>
          <ac:spMkLst>
            <pc:docMk/>
            <pc:sldMk cId="587982518" sldId="406"/>
            <ac:spMk id="11" creationId="{00F7A735-A275-CCF5-3C0C-DD23999136D0}"/>
          </ac:spMkLst>
        </pc:spChg>
        <pc:spChg chg="mod">
          <ac:chgData name="Theresa Meyer" userId="20600fb2-3175-439c-b231-c19851fcb3f1" providerId="ADAL" clId="{F3F10E9C-78CC-4F89-8A34-FC4BFB83B6F9}" dt="2024-01-09T17:20:26.558" v="893" actId="255"/>
          <ac:spMkLst>
            <pc:docMk/>
            <pc:sldMk cId="587982518" sldId="406"/>
            <ac:spMk id="13" creationId="{D71A2C26-2013-8536-DB1F-1D2BBE697E4B}"/>
          </ac:spMkLst>
        </pc:spChg>
      </pc:sldChg>
      <pc:sldChg chg="del">
        <pc:chgData name="Theresa Meyer" userId="20600fb2-3175-439c-b231-c19851fcb3f1" providerId="ADAL" clId="{F3F10E9C-78CC-4F89-8A34-FC4BFB83B6F9}" dt="2024-01-09T16:49:25.968" v="798" actId="2696"/>
        <pc:sldMkLst>
          <pc:docMk/>
          <pc:sldMk cId="2152313931" sldId="406"/>
        </pc:sldMkLst>
      </pc:sldChg>
      <pc:sldChg chg="add del">
        <pc:chgData name="Theresa Meyer" userId="20600fb2-3175-439c-b231-c19851fcb3f1" providerId="ADAL" clId="{F3F10E9C-78CC-4F89-8A34-FC4BFB83B6F9}" dt="2024-01-09T16:49:14.929" v="797" actId="47"/>
        <pc:sldMkLst>
          <pc:docMk/>
          <pc:sldMk cId="3283543802" sldId="407"/>
        </pc:sldMkLst>
      </pc:sldChg>
      <pc:sldMasterChg chg="delSldLayout">
        <pc:chgData name="Theresa Meyer" userId="20600fb2-3175-439c-b231-c19851fcb3f1" providerId="ADAL" clId="{F3F10E9C-78CC-4F89-8A34-FC4BFB83B6F9}" dt="2024-01-09T16:49:25.968" v="798" actId="2696"/>
        <pc:sldMasterMkLst>
          <pc:docMk/>
          <pc:sldMasterMk cId="0" sldId="2147483674"/>
        </pc:sldMasterMkLst>
        <pc:sldLayoutChg chg="del">
          <pc:chgData name="Theresa Meyer" userId="20600fb2-3175-439c-b231-c19851fcb3f1" providerId="ADAL" clId="{F3F10E9C-78CC-4F89-8A34-FC4BFB83B6F9}" dt="2024-01-09T16:49:25.968" v="798" actId="2696"/>
          <pc:sldLayoutMkLst>
            <pc:docMk/>
            <pc:sldMasterMk cId="0" sldId="2147483674"/>
            <pc:sldLayoutMk cId="4257720275" sldId="2147483676"/>
          </pc:sldLayoutMkLst>
        </pc:sldLayoutChg>
      </pc:sldMasterChg>
    </pc:docChg>
  </pc:docChgLst>
  <pc:docChgLst>
    <pc:chgData name="Theresa Meyer" userId="20600fb2-3175-439c-b231-c19851fcb3f1" providerId="ADAL" clId="{EA890A2F-FE17-4302-AA07-67C3F82F5EA9}"/>
    <pc:docChg chg="custSel addSld delSld modSld">
      <pc:chgData name="Theresa Meyer" userId="20600fb2-3175-439c-b231-c19851fcb3f1" providerId="ADAL" clId="{EA890A2F-FE17-4302-AA07-67C3F82F5EA9}" dt="2023-02-09T16:23:14.133" v="163"/>
      <pc:docMkLst>
        <pc:docMk/>
      </pc:docMkLst>
      <pc:sldChg chg="addSp delSp modSp mod">
        <pc:chgData name="Theresa Meyer" userId="20600fb2-3175-439c-b231-c19851fcb3f1" providerId="ADAL" clId="{EA890A2F-FE17-4302-AA07-67C3F82F5EA9}" dt="2023-01-12T21:27:58.075" v="147" actId="1076"/>
        <pc:sldMkLst>
          <pc:docMk/>
          <pc:sldMk cId="3228682927" sldId="300"/>
        </pc:sldMkLst>
        <pc:spChg chg="mod">
          <ac:chgData name="Theresa Meyer" userId="20600fb2-3175-439c-b231-c19851fcb3f1" providerId="ADAL" clId="{EA890A2F-FE17-4302-AA07-67C3F82F5EA9}" dt="2023-01-12T21:27:15.079" v="142" actId="1076"/>
          <ac:spMkLst>
            <pc:docMk/>
            <pc:sldMk cId="3228682927" sldId="300"/>
            <ac:spMk id="46" creationId="{4FD44BE1-DA7D-4C74-8ED3-7E10E299197D}"/>
          </ac:spMkLst>
        </pc:spChg>
        <pc:spChg chg="mod">
          <ac:chgData name="Theresa Meyer" userId="20600fb2-3175-439c-b231-c19851fcb3f1" providerId="ADAL" clId="{EA890A2F-FE17-4302-AA07-67C3F82F5EA9}" dt="2023-01-12T21:27:12.838" v="141" actId="1076"/>
          <ac:spMkLst>
            <pc:docMk/>
            <pc:sldMk cId="3228682927" sldId="300"/>
            <ac:spMk id="365" creationId="{00000000-0000-0000-0000-000000000000}"/>
          </ac:spMkLst>
        </pc:spChg>
        <pc:picChg chg="add mod">
          <ac:chgData name="Theresa Meyer" userId="20600fb2-3175-439c-b231-c19851fcb3f1" providerId="ADAL" clId="{EA890A2F-FE17-4302-AA07-67C3F82F5EA9}" dt="2023-01-12T21:27:58.075" v="147" actId="1076"/>
          <ac:picMkLst>
            <pc:docMk/>
            <pc:sldMk cId="3228682927" sldId="300"/>
            <ac:picMk id="3" creationId="{2F910A99-32A0-0EAC-F9DA-386B1D77C242}"/>
          </ac:picMkLst>
        </pc:picChg>
        <pc:picChg chg="del">
          <ac:chgData name="Theresa Meyer" userId="20600fb2-3175-439c-b231-c19851fcb3f1" providerId="ADAL" clId="{EA890A2F-FE17-4302-AA07-67C3F82F5EA9}" dt="2023-01-12T21:27:50.802" v="143" actId="478"/>
          <ac:picMkLst>
            <pc:docMk/>
            <pc:sldMk cId="3228682927" sldId="300"/>
            <ac:picMk id="5" creationId="{F040C20B-7DB4-066C-0554-5570F7D30BCB}"/>
          </ac:picMkLst>
        </pc:picChg>
      </pc:sldChg>
      <pc:sldChg chg="modSp mod">
        <pc:chgData name="Theresa Meyer" userId="20600fb2-3175-439c-b231-c19851fcb3f1" providerId="ADAL" clId="{EA890A2F-FE17-4302-AA07-67C3F82F5EA9}" dt="2023-01-04T21:04:14.852" v="114"/>
        <pc:sldMkLst>
          <pc:docMk/>
          <pc:sldMk cId="1178100571" sldId="302"/>
        </pc:sldMkLst>
        <pc:spChg chg="mod">
          <ac:chgData name="Theresa Meyer" userId="20600fb2-3175-439c-b231-c19851fcb3f1" providerId="ADAL" clId="{EA890A2F-FE17-4302-AA07-67C3F82F5EA9}" dt="2023-01-04T21:02:17.361" v="110" actId="14100"/>
          <ac:spMkLst>
            <pc:docMk/>
            <pc:sldMk cId="1178100571" sldId="302"/>
            <ac:spMk id="5" creationId="{ABF0B922-4B9B-40BD-9107-8D11226A2D38}"/>
          </ac:spMkLst>
        </pc:spChg>
        <pc:spChg chg="mod">
          <ac:chgData name="Theresa Meyer" userId="20600fb2-3175-439c-b231-c19851fcb3f1" providerId="ADAL" clId="{EA890A2F-FE17-4302-AA07-67C3F82F5EA9}" dt="2023-01-04T21:04:14.852" v="114"/>
          <ac:spMkLst>
            <pc:docMk/>
            <pc:sldMk cId="1178100571" sldId="302"/>
            <ac:spMk id="7" creationId="{4871815A-F783-4BAF-8045-113B9489FFB3}"/>
          </ac:spMkLst>
        </pc:spChg>
        <pc:spChg chg="mod">
          <ac:chgData name="Theresa Meyer" userId="20600fb2-3175-439c-b231-c19851fcb3f1" providerId="ADAL" clId="{EA890A2F-FE17-4302-AA07-67C3F82F5EA9}" dt="2023-01-04T21:02:14.447" v="109" actId="1076"/>
          <ac:spMkLst>
            <pc:docMk/>
            <pc:sldMk cId="1178100571" sldId="302"/>
            <ac:spMk id="27" creationId="{3037781E-C653-44E0-B8BB-4B178488C305}"/>
          </ac:spMkLst>
        </pc:spChg>
      </pc:sldChg>
      <pc:sldChg chg="modSp mod">
        <pc:chgData name="Theresa Meyer" userId="20600fb2-3175-439c-b231-c19851fcb3f1" providerId="ADAL" clId="{EA890A2F-FE17-4302-AA07-67C3F82F5EA9}" dt="2023-01-18T15:09:12.509" v="161" actId="20577"/>
        <pc:sldMkLst>
          <pc:docMk/>
          <pc:sldMk cId="1254042214" sldId="309"/>
        </pc:sldMkLst>
        <pc:spChg chg="mod">
          <ac:chgData name="Theresa Meyer" userId="20600fb2-3175-439c-b231-c19851fcb3f1" providerId="ADAL" clId="{EA890A2F-FE17-4302-AA07-67C3F82F5EA9}" dt="2023-01-18T15:09:12.509" v="161" actId="20577"/>
          <ac:spMkLst>
            <pc:docMk/>
            <pc:sldMk cId="1254042214" sldId="309"/>
            <ac:spMk id="6" creationId="{2C0AD25A-6068-4F4A-9E3A-5304F348C158}"/>
          </ac:spMkLst>
        </pc:spChg>
      </pc:sldChg>
      <pc:sldChg chg="del">
        <pc:chgData name="Theresa Meyer" userId="20600fb2-3175-439c-b231-c19851fcb3f1" providerId="ADAL" clId="{EA890A2F-FE17-4302-AA07-67C3F82F5EA9}" dt="2023-02-09T16:23:09.216" v="162" actId="2696"/>
        <pc:sldMkLst>
          <pc:docMk/>
          <pc:sldMk cId="3464558110" sldId="400"/>
        </pc:sldMkLst>
      </pc:sldChg>
      <pc:sldChg chg="add">
        <pc:chgData name="Theresa Meyer" userId="20600fb2-3175-439c-b231-c19851fcb3f1" providerId="ADAL" clId="{EA890A2F-FE17-4302-AA07-67C3F82F5EA9}" dt="2023-02-09T16:23:14.133" v="163"/>
        <pc:sldMkLst>
          <pc:docMk/>
          <pc:sldMk cId="4230187231" sldId="400"/>
        </pc:sldMkLst>
      </pc:sldChg>
      <pc:sldChg chg="add">
        <pc:chgData name="Theresa Meyer" userId="20600fb2-3175-439c-b231-c19851fcb3f1" providerId="ADAL" clId="{EA890A2F-FE17-4302-AA07-67C3F82F5EA9}" dt="2023-02-09T16:23:14.133" v="163"/>
        <pc:sldMkLst>
          <pc:docMk/>
          <pc:sldMk cId="848880432" sldId="401"/>
        </pc:sldMkLst>
      </pc:sldChg>
      <pc:sldChg chg="del">
        <pc:chgData name="Theresa Meyer" userId="20600fb2-3175-439c-b231-c19851fcb3f1" providerId="ADAL" clId="{EA890A2F-FE17-4302-AA07-67C3F82F5EA9}" dt="2023-02-09T16:23:09.216" v="162" actId="2696"/>
        <pc:sldMkLst>
          <pc:docMk/>
          <pc:sldMk cId="2388165018" sldId="401"/>
        </pc:sldMkLst>
      </pc:sldChg>
      <pc:sldChg chg="add">
        <pc:chgData name="Theresa Meyer" userId="20600fb2-3175-439c-b231-c19851fcb3f1" providerId="ADAL" clId="{EA890A2F-FE17-4302-AA07-67C3F82F5EA9}" dt="2023-02-09T16:23:14.133" v="163"/>
        <pc:sldMkLst>
          <pc:docMk/>
          <pc:sldMk cId="2115174240" sldId="402"/>
        </pc:sldMkLst>
      </pc:sldChg>
      <pc:sldChg chg="del">
        <pc:chgData name="Theresa Meyer" userId="20600fb2-3175-439c-b231-c19851fcb3f1" providerId="ADAL" clId="{EA890A2F-FE17-4302-AA07-67C3F82F5EA9}" dt="2023-02-09T16:23:09.216" v="162" actId="2696"/>
        <pc:sldMkLst>
          <pc:docMk/>
          <pc:sldMk cId="2858634659" sldId="402"/>
        </pc:sldMkLst>
      </pc:sldChg>
    </pc:docChg>
  </pc:docChgLst>
  <pc:docChgLst>
    <pc:chgData name="Theresa Meyer" userId="20600fb2-3175-439c-b231-c19851fcb3f1" providerId="ADAL" clId="{830E0335-5562-4C2D-8641-7DC1D53EC26D}"/>
    <pc:docChg chg="undo custSel modSld">
      <pc:chgData name="Theresa Meyer" userId="20600fb2-3175-439c-b231-c19851fcb3f1" providerId="ADAL" clId="{830E0335-5562-4C2D-8641-7DC1D53EC26D}" dt="2022-05-18T20:37:08.056" v="75" actId="20577"/>
      <pc:docMkLst>
        <pc:docMk/>
      </pc:docMkLst>
      <pc:sldChg chg="modSp mod">
        <pc:chgData name="Theresa Meyer" userId="20600fb2-3175-439c-b231-c19851fcb3f1" providerId="ADAL" clId="{830E0335-5562-4C2D-8641-7DC1D53EC26D}" dt="2022-02-23T15:18:59.008" v="17" actId="20577"/>
        <pc:sldMkLst>
          <pc:docMk/>
          <pc:sldMk cId="0" sldId="256"/>
        </pc:sldMkLst>
        <pc:spChg chg="mod">
          <ac:chgData name="Theresa Meyer" userId="20600fb2-3175-439c-b231-c19851fcb3f1" providerId="ADAL" clId="{830E0335-5562-4C2D-8641-7DC1D53EC26D}" dt="2022-02-23T15:18:59.008" v="17" actId="20577"/>
          <ac:spMkLst>
            <pc:docMk/>
            <pc:sldMk cId="0" sldId="256"/>
            <ac:spMk id="165" creationId="{00000000-0000-0000-0000-000000000000}"/>
          </ac:spMkLst>
        </pc:spChg>
      </pc:sldChg>
      <pc:sldChg chg="modSp mod">
        <pc:chgData name="Theresa Meyer" userId="20600fb2-3175-439c-b231-c19851fcb3f1" providerId="ADAL" clId="{830E0335-5562-4C2D-8641-7DC1D53EC26D}" dt="2022-02-23T15:19:25.158" v="28" actId="20577"/>
        <pc:sldMkLst>
          <pc:docMk/>
          <pc:sldMk cId="2602955209" sldId="301"/>
        </pc:sldMkLst>
        <pc:spChg chg="mod">
          <ac:chgData name="Theresa Meyer" userId="20600fb2-3175-439c-b231-c19851fcb3f1" providerId="ADAL" clId="{830E0335-5562-4C2D-8641-7DC1D53EC26D}" dt="2022-02-23T15:19:25.158" v="28" actId="20577"/>
          <ac:spMkLst>
            <pc:docMk/>
            <pc:sldMk cId="2602955209" sldId="301"/>
            <ac:spMk id="19" creationId="{626F27E1-25E2-4499-BE39-B330B60260BD}"/>
          </ac:spMkLst>
        </pc:spChg>
      </pc:sldChg>
      <pc:sldChg chg="modSp mod">
        <pc:chgData name="Theresa Meyer" userId="20600fb2-3175-439c-b231-c19851fcb3f1" providerId="ADAL" clId="{830E0335-5562-4C2D-8641-7DC1D53EC26D}" dt="2022-02-23T15:20:00.595" v="74" actId="13926"/>
        <pc:sldMkLst>
          <pc:docMk/>
          <pc:sldMk cId="1178100571" sldId="302"/>
        </pc:sldMkLst>
        <pc:spChg chg="mod">
          <ac:chgData name="Theresa Meyer" userId="20600fb2-3175-439c-b231-c19851fcb3f1" providerId="ADAL" clId="{830E0335-5562-4C2D-8641-7DC1D53EC26D}" dt="2022-02-23T15:19:56.726" v="73" actId="1076"/>
          <ac:spMkLst>
            <pc:docMk/>
            <pc:sldMk cId="1178100571" sldId="302"/>
            <ac:spMk id="5" creationId="{ABF0B922-4B9B-40BD-9107-8D11226A2D38}"/>
          </ac:spMkLst>
        </pc:spChg>
        <pc:spChg chg="mod">
          <ac:chgData name="Theresa Meyer" userId="20600fb2-3175-439c-b231-c19851fcb3f1" providerId="ADAL" clId="{830E0335-5562-4C2D-8641-7DC1D53EC26D}" dt="2022-02-23T15:20:00.595" v="74" actId="13926"/>
          <ac:spMkLst>
            <pc:docMk/>
            <pc:sldMk cId="1178100571" sldId="302"/>
            <ac:spMk id="7" creationId="{4871815A-F783-4BAF-8045-113B9489FFB3}"/>
          </ac:spMkLst>
        </pc:spChg>
        <pc:spChg chg="mod">
          <ac:chgData name="Theresa Meyer" userId="20600fb2-3175-439c-b231-c19851fcb3f1" providerId="ADAL" clId="{830E0335-5562-4C2D-8641-7DC1D53EC26D}" dt="2022-02-23T15:19:51.989" v="72" actId="1076"/>
          <ac:spMkLst>
            <pc:docMk/>
            <pc:sldMk cId="1178100571" sldId="302"/>
            <ac:spMk id="27" creationId="{3037781E-C653-44E0-B8BB-4B178488C305}"/>
          </ac:spMkLst>
        </pc:spChg>
      </pc:sldChg>
      <pc:sldChg chg="modSp mod">
        <pc:chgData name="Theresa Meyer" userId="20600fb2-3175-439c-b231-c19851fcb3f1" providerId="ADAL" clId="{830E0335-5562-4C2D-8641-7DC1D53EC26D}" dt="2022-05-18T20:37:08.056" v="75" actId="20577"/>
        <pc:sldMkLst>
          <pc:docMk/>
          <pc:sldMk cId="1254042214" sldId="309"/>
        </pc:sldMkLst>
        <pc:spChg chg="mod">
          <ac:chgData name="Theresa Meyer" userId="20600fb2-3175-439c-b231-c19851fcb3f1" providerId="ADAL" clId="{830E0335-5562-4C2D-8641-7DC1D53EC26D}" dt="2022-05-18T20:37:08.056" v="75" actId="20577"/>
          <ac:spMkLst>
            <pc:docMk/>
            <pc:sldMk cId="1254042214" sldId="309"/>
            <ac:spMk id="12" creationId="{87D54D9E-60CF-46C3-9E11-B7BCC3834871}"/>
          </ac:spMkLst>
        </pc:spChg>
      </pc:sldChg>
    </pc:docChg>
  </pc:docChgLst>
  <pc:docChgLst>
    <pc:chgData name="Theresa Meyer" userId="20600fb2-3175-439c-b231-c19851fcb3f1" providerId="ADAL" clId="{3145202F-80C6-486A-B5F7-6D0F5148DFD5}"/>
    <pc:docChg chg="undo custSel addSld delSld modSld">
      <pc:chgData name="Theresa Meyer" userId="20600fb2-3175-439c-b231-c19851fcb3f1" providerId="ADAL" clId="{3145202F-80C6-486A-B5F7-6D0F5148DFD5}" dt="2022-02-06T20:19:15.489" v="1155" actId="20577"/>
      <pc:docMkLst>
        <pc:docMk/>
      </pc:docMkLst>
      <pc:sldChg chg="delSp modSp mod">
        <pc:chgData name="Theresa Meyer" userId="20600fb2-3175-439c-b231-c19851fcb3f1" providerId="ADAL" clId="{3145202F-80C6-486A-B5F7-6D0F5148DFD5}" dt="2022-02-06T19:56:49.599" v="499" actId="1076"/>
        <pc:sldMkLst>
          <pc:docMk/>
          <pc:sldMk cId="0" sldId="258"/>
        </pc:sldMkLst>
        <pc:spChg chg="mod">
          <ac:chgData name="Theresa Meyer" userId="20600fb2-3175-439c-b231-c19851fcb3f1" providerId="ADAL" clId="{3145202F-80C6-486A-B5F7-6D0F5148DFD5}" dt="2022-02-06T19:56:49.599" v="499" actId="1076"/>
          <ac:spMkLst>
            <pc:docMk/>
            <pc:sldMk cId="0" sldId="258"/>
            <ac:spMk id="58" creationId="{F2967B53-C3B1-4F32-BB06-0484A6D6D9D8}"/>
          </ac:spMkLst>
        </pc:spChg>
        <pc:spChg chg="mod">
          <ac:chgData name="Theresa Meyer" userId="20600fb2-3175-439c-b231-c19851fcb3f1" providerId="ADAL" clId="{3145202F-80C6-486A-B5F7-6D0F5148DFD5}" dt="2022-02-06T19:56:49.599" v="499" actId="1076"/>
          <ac:spMkLst>
            <pc:docMk/>
            <pc:sldMk cId="0" sldId="258"/>
            <ac:spMk id="59" creationId="{9F7B7C2C-8B8C-44DF-9993-A766994E6E90}"/>
          </ac:spMkLst>
        </pc:spChg>
        <pc:spChg chg="mod">
          <ac:chgData name="Theresa Meyer" userId="20600fb2-3175-439c-b231-c19851fcb3f1" providerId="ADAL" clId="{3145202F-80C6-486A-B5F7-6D0F5148DFD5}" dt="2022-02-06T19:56:49.599" v="499" actId="1076"/>
          <ac:spMkLst>
            <pc:docMk/>
            <pc:sldMk cId="0" sldId="258"/>
            <ac:spMk id="183" creationId="{00000000-0000-0000-0000-000000000000}"/>
          </ac:spMkLst>
        </pc:spChg>
        <pc:spChg chg="mod">
          <ac:chgData name="Theresa Meyer" userId="20600fb2-3175-439c-b231-c19851fcb3f1" providerId="ADAL" clId="{3145202F-80C6-486A-B5F7-6D0F5148DFD5}" dt="2022-02-06T19:56:49.599" v="499" actId="1076"/>
          <ac:spMkLst>
            <pc:docMk/>
            <pc:sldMk cId="0" sldId="258"/>
            <ac:spMk id="187" creationId="{00000000-0000-0000-0000-000000000000}"/>
          </ac:spMkLst>
        </pc:spChg>
        <pc:picChg chg="del">
          <ac:chgData name="Theresa Meyer" userId="20600fb2-3175-439c-b231-c19851fcb3f1" providerId="ADAL" clId="{3145202F-80C6-486A-B5F7-6D0F5148DFD5}" dt="2022-02-06T19:52:47.587" v="379" actId="478"/>
          <ac:picMkLst>
            <pc:docMk/>
            <pc:sldMk cId="0" sldId="258"/>
            <ac:picMk id="19" creationId="{4A81A38C-61FA-4AFA-BE38-11C91402B3E2}"/>
          </ac:picMkLst>
        </pc:picChg>
      </pc:sldChg>
      <pc:sldChg chg="addSp delSp modSp add del mod">
        <pc:chgData name="Theresa Meyer" userId="20600fb2-3175-439c-b231-c19851fcb3f1" providerId="ADAL" clId="{3145202F-80C6-486A-B5F7-6D0F5148DFD5}" dt="2022-02-06T20:18:32.472" v="1092" actId="47"/>
        <pc:sldMkLst>
          <pc:docMk/>
          <pc:sldMk cId="3713939504" sldId="260"/>
        </pc:sldMkLst>
        <pc:spChg chg="del">
          <ac:chgData name="Theresa Meyer" userId="20600fb2-3175-439c-b231-c19851fcb3f1" providerId="ADAL" clId="{3145202F-80C6-486A-B5F7-6D0F5148DFD5}" dt="2022-02-06T20:18:02.041" v="1086" actId="21"/>
          <ac:spMkLst>
            <pc:docMk/>
            <pc:sldMk cId="3713939504" sldId="260"/>
            <ac:spMk id="3" creationId="{3553E613-6EE5-48B5-9B22-0C97273E0E9F}"/>
          </ac:spMkLst>
        </pc:spChg>
        <pc:spChg chg="del">
          <ac:chgData name="Theresa Meyer" userId="20600fb2-3175-439c-b231-c19851fcb3f1" providerId="ADAL" clId="{3145202F-80C6-486A-B5F7-6D0F5148DFD5}" dt="2022-02-06T20:18:02.041" v="1086" actId="21"/>
          <ac:spMkLst>
            <pc:docMk/>
            <pc:sldMk cId="3713939504" sldId="260"/>
            <ac:spMk id="6" creationId="{B8693F00-8938-49CA-B385-2747B42B1AF9}"/>
          </ac:spMkLst>
        </pc:spChg>
        <pc:spChg chg="add mod">
          <ac:chgData name="Theresa Meyer" userId="20600fb2-3175-439c-b231-c19851fcb3f1" providerId="ADAL" clId="{3145202F-80C6-486A-B5F7-6D0F5148DFD5}" dt="2022-02-06T20:18:02.041" v="1086" actId="21"/>
          <ac:spMkLst>
            <pc:docMk/>
            <pc:sldMk cId="3713939504" sldId="260"/>
            <ac:spMk id="7" creationId="{76287DEC-DBB8-4FA4-AE2F-580E49891714}"/>
          </ac:spMkLst>
        </pc:spChg>
        <pc:spChg chg="del">
          <ac:chgData name="Theresa Meyer" userId="20600fb2-3175-439c-b231-c19851fcb3f1" providerId="ADAL" clId="{3145202F-80C6-486A-B5F7-6D0F5148DFD5}" dt="2022-02-06T20:18:02.041" v="1086" actId="21"/>
          <ac:spMkLst>
            <pc:docMk/>
            <pc:sldMk cId="3713939504" sldId="260"/>
            <ac:spMk id="8" creationId="{FBF5DA2D-2AE2-44E6-AB90-F3EBC9E70A91}"/>
          </ac:spMkLst>
        </pc:spChg>
        <pc:spChg chg="del">
          <ac:chgData name="Theresa Meyer" userId="20600fb2-3175-439c-b231-c19851fcb3f1" providerId="ADAL" clId="{3145202F-80C6-486A-B5F7-6D0F5148DFD5}" dt="2022-02-06T20:18:02.041" v="1086" actId="21"/>
          <ac:spMkLst>
            <pc:docMk/>
            <pc:sldMk cId="3713939504" sldId="260"/>
            <ac:spMk id="9" creationId="{2E638DA6-BA67-4CCF-BA44-5607C26F4A7B}"/>
          </ac:spMkLst>
        </pc:spChg>
        <pc:spChg chg="mod">
          <ac:chgData name="Theresa Meyer" userId="20600fb2-3175-439c-b231-c19851fcb3f1" providerId="ADAL" clId="{3145202F-80C6-486A-B5F7-6D0F5148DFD5}" dt="2022-02-06T20:16:02.462" v="1004" actId="27636"/>
          <ac:spMkLst>
            <pc:docMk/>
            <pc:sldMk cId="3713939504" sldId="260"/>
            <ac:spMk id="10" creationId="{4E7B82F5-DC9D-4A30-BF58-EDD7F493C3B9}"/>
          </ac:spMkLst>
        </pc:spChg>
        <pc:grpChg chg="del">
          <ac:chgData name="Theresa Meyer" userId="20600fb2-3175-439c-b231-c19851fcb3f1" providerId="ADAL" clId="{3145202F-80C6-486A-B5F7-6D0F5148DFD5}" dt="2022-02-06T20:18:02.041" v="1086" actId="21"/>
          <ac:grpSpMkLst>
            <pc:docMk/>
            <pc:sldMk cId="3713939504" sldId="260"/>
            <ac:grpSpMk id="2" creationId="{B915E89D-C745-4F41-BED7-4E06EE5A793D}"/>
          </ac:grpSpMkLst>
        </pc:grpChg>
      </pc:sldChg>
      <pc:sldChg chg="addSp delSp modSp add del mod">
        <pc:chgData name="Theresa Meyer" userId="20600fb2-3175-439c-b231-c19851fcb3f1" providerId="ADAL" clId="{3145202F-80C6-486A-B5F7-6D0F5148DFD5}" dt="2022-02-06T20:16:52.213" v="1070" actId="47"/>
        <pc:sldMkLst>
          <pc:docMk/>
          <pc:sldMk cId="1793555866" sldId="261"/>
        </pc:sldMkLst>
        <pc:spChg chg="mod">
          <ac:chgData name="Theresa Meyer" userId="20600fb2-3175-439c-b231-c19851fcb3f1" providerId="ADAL" clId="{3145202F-80C6-486A-B5F7-6D0F5148DFD5}" dt="2022-02-06T20:16:15.397" v="1031" actId="20577"/>
          <ac:spMkLst>
            <pc:docMk/>
            <pc:sldMk cId="1793555866" sldId="261"/>
            <ac:spMk id="2" creationId="{391271EF-CF9B-48AC-9281-1C86F5259BF4}"/>
          </ac:spMkLst>
        </pc:spChg>
        <pc:spChg chg="del mod">
          <ac:chgData name="Theresa Meyer" userId="20600fb2-3175-439c-b231-c19851fcb3f1" providerId="ADAL" clId="{3145202F-80C6-486A-B5F7-6D0F5148DFD5}" dt="2022-02-06T20:16:48.287" v="1068" actId="21"/>
          <ac:spMkLst>
            <pc:docMk/>
            <pc:sldMk cId="1793555866" sldId="261"/>
            <ac:spMk id="3" creationId="{B80FA41F-CCCC-4603-81EB-831530FF8FAE}"/>
          </ac:spMkLst>
        </pc:spChg>
        <pc:spChg chg="del">
          <ac:chgData name="Theresa Meyer" userId="20600fb2-3175-439c-b231-c19851fcb3f1" providerId="ADAL" clId="{3145202F-80C6-486A-B5F7-6D0F5148DFD5}" dt="2022-02-06T20:16:48.287" v="1068" actId="21"/>
          <ac:spMkLst>
            <pc:docMk/>
            <pc:sldMk cId="1793555866" sldId="261"/>
            <ac:spMk id="7" creationId="{4D5BA335-1081-4DA9-82DD-7BE8B1FF7A9D}"/>
          </ac:spMkLst>
        </pc:spChg>
        <pc:spChg chg="add mod">
          <ac:chgData name="Theresa Meyer" userId="20600fb2-3175-439c-b231-c19851fcb3f1" providerId="ADAL" clId="{3145202F-80C6-486A-B5F7-6D0F5148DFD5}" dt="2022-02-06T20:16:48.287" v="1068" actId="21"/>
          <ac:spMkLst>
            <pc:docMk/>
            <pc:sldMk cId="1793555866" sldId="261"/>
            <ac:spMk id="8" creationId="{B43C4515-7722-4FF4-B62A-D8B3D452C48E}"/>
          </ac:spMkLst>
        </pc:spChg>
        <pc:picChg chg="del">
          <ac:chgData name="Theresa Meyer" userId="20600fb2-3175-439c-b231-c19851fcb3f1" providerId="ADAL" clId="{3145202F-80C6-486A-B5F7-6D0F5148DFD5}" dt="2022-02-06T20:16:48.287" v="1068" actId="21"/>
          <ac:picMkLst>
            <pc:docMk/>
            <pc:sldMk cId="1793555866" sldId="261"/>
            <ac:picMk id="4" creationId="{888978A3-67EA-41B2-AC59-5F45BF13D298}"/>
          </ac:picMkLst>
        </pc:picChg>
        <pc:cxnChg chg="del">
          <ac:chgData name="Theresa Meyer" userId="20600fb2-3175-439c-b231-c19851fcb3f1" providerId="ADAL" clId="{3145202F-80C6-486A-B5F7-6D0F5148DFD5}" dt="2022-02-06T20:16:48.287" v="1068" actId="21"/>
          <ac:cxnSpMkLst>
            <pc:docMk/>
            <pc:sldMk cId="1793555866" sldId="261"/>
            <ac:cxnSpMk id="6" creationId="{AB5340E6-67EF-47D7-A2DC-0084E0688910}"/>
          </ac:cxnSpMkLst>
        </pc:cxnChg>
      </pc:sldChg>
      <pc:sldChg chg="delSp modSp add del mod">
        <pc:chgData name="Theresa Meyer" userId="20600fb2-3175-439c-b231-c19851fcb3f1" providerId="ADAL" clId="{3145202F-80C6-486A-B5F7-6D0F5148DFD5}" dt="2022-02-06T20:19:10.577" v="1153" actId="47"/>
        <pc:sldMkLst>
          <pc:docMk/>
          <pc:sldMk cId="3380224293" sldId="262"/>
        </pc:sldMkLst>
        <pc:spChg chg="del">
          <ac:chgData name="Theresa Meyer" userId="20600fb2-3175-439c-b231-c19851fcb3f1" providerId="ADAL" clId="{3145202F-80C6-486A-B5F7-6D0F5148DFD5}" dt="2022-02-06T20:18:56.447" v="1114" actId="21"/>
          <ac:spMkLst>
            <pc:docMk/>
            <pc:sldMk cId="3380224293" sldId="262"/>
            <ac:spMk id="3" creationId="{DC1D892F-B6FE-42CA-8E91-B7C8BFCB0C7C}"/>
          </ac:spMkLst>
        </pc:spChg>
        <pc:spChg chg="mod">
          <ac:chgData name="Theresa Meyer" userId="20600fb2-3175-439c-b231-c19851fcb3f1" providerId="ADAL" clId="{3145202F-80C6-486A-B5F7-6D0F5148DFD5}" dt="2022-02-06T20:16:02.462" v="1005" actId="27636"/>
          <ac:spMkLst>
            <pc:docMk/>
            <pc:sldMk cId="3380224293" sldId="262"/>
            <ac:spMk id="5" creationId="{B0B37583-A7A4-41BC-A62A-FEA2ABDE2F06}"/>
          </ac:spMkLst>
        </pc:spChg>
        <pc:picChg chg="del">
          <ac:chgData name="Theresa Meyer" userId="20600fb2-3175-439c-b231-c19851fcb3f1" providerId="ADAL" clId="{3145202F-80C6-486A-B5F7-6D0F5148DFD5}" dt="2022-02-06T20:18:56.447" v="1114" actId="21"/>
          <ac:picMkLst>
            <pc:docMk/>
            <pc:sldMk cId="3380224293" sldId="262"/>
            <ac:picMk id="7" creationId="{B5374426-8EE3-419A-9B85-3A95E0469287}"/>
          </ac:picMkLst>
        </pc:picChg>
      </pc:sldChg>
      <pc:sldChg chg="modSp mod">
        <pc:chgData name="Theresa Meyer" userId="20600fb2-3175-439c-b231-c19851fcb3f1" providerId="ADAL" clId="{3145202F-80C6-486A-B5F7-6D0F5148DFD5}" dt="2022-02-06T19:55:53.122" v="490" actId="1036"/>
        <pc:sldMkLst>
          <pc:docMk/>
          <pc:sldMk cId="3068371791" sldId="298"/>
        </pc:sldMkLst>
        <pc:spChg chg="mod">
          <ac:chgData name="Theresa Meyer" userId="20600fb2-3175-439c-b231-c19851fcb3f1" providerId="ADAL" clId="{3145202F-80C6-486A-B5F7-6D0F5148DFD5}" dt="2022-02-06T19:55:19.526" v="424" actId="255"/>
          <ac:spMkLst>
            <pc:docMk/>
            <pc:sldMk cId="3068371791" sldId="298"/>
            <ac:spMk id="46" creationId="{4FD44BE1-DA7D-4C74-8ED3-7E10E299197D}"/>
          </ac:spMkLst>
        </pc:spChg>
        <pc:spChg chg="mod">
          <ac:chgData name="Theresa Meyer" userId="20600fb2-3175-439c-b231-c19851fcb3f1" providerId="ADAL" clId="{3145202F-80C6-486A-B5F7-6D0F5148DFD5}" dt="2022-02-06T19:55:36.087" v="425" actId="1076"/>
          <ac:spMkLst>
            <pc:docMk/>
            <pc:sldMk cId="3068371791" sldId="298"/>
            <ac:spMk id="47" creationId="{A372E5BB-13CF-46D3-A21E-4CD2A587A4DE}"/>
          </ac:spMkLst>
        </pc:spChg>
        <pc:spChg chg="mod">
          <ac:chgData name="Theresa Meyer" userId="20600fb2-3175-439c-b231-c19851fcb3f1" providerId="ADAL" clId="{3145202F-80C6-486A-B5F7-6D0F5148DFD5}" dt="2022-02-06T19:55:11.957" v="423" actId="1076"/>
          <ac:spMkLst>
            <pc:docMk/>
            <pc:sldMk cId="3068371791" sldId="298"/>
            <ac:spMk id="48" creationId="{7A6C4372-CD8B-4AB5-99B2-75CCE3A1F031}"/>
          </ac:spMkLst>
        </pc:spChg>
        <pc:spChg chg="mod">
          <ac:chgData name="Theresa Meyer" userId="20600fb2-3175-439c-b231-c19851fcb3f1" providerId="ADAL" clId="{3145202F-80C6-486A-B5F7-6D0F5148DFD5}" dt="2022-02-06T19:55:53.122" v="490" actId="1036"/>
          <ac:spMkLst>
            <pc:docMk/>
            <pc:sldMk cId="3068371791" sldId="298"/>
            <ac:spMk id="49" creationId="{340E24A6-53E0-492C-9D55-E347FAC28790}"/>
          </ac:spMkLst>
        </pc:spChg>
        <pc:spChg chg="mod">
          <ac:chgData name="Theresa Meyer" userId="20600fb2-3175-439c-b231-c19851fcb3f1" providerId="ADAL" clId="{3145202F-80C6-486A-B5F7-6D0F5148DFD5}" dt="2022-02-06T19:55:53.122" v="490" actId="1036"/>
          <ac:spMkLst>
            <pc:docMk/>
            <pc:sldMk cId="3068371791" sldId="298"/>
            <ac:spMk id="50" creationId="{2EBAE34D-C295-40FF-AB94-91C777EB8B64}"/>
          </ac:spMkLst>
        </pc:spChg>
        <pc:spChg chg="mod">
          <ac:chgData name="Theresa Meyer" userId="20600fb2-3175-439c-b231-c19851fcb3f1" providerId="ADAL" clId="{3145202F-80C6-486A-B5F7-6D0F5148DFD5}" dt="2022-02-06T19:55:07.262" v="422" actId="1076"/>
          <ac:spMkLst>
            <pc:docMk/>
            <pc:sldMk cId="3068371791" sldId="298"/>
            <ac:spMk id="355" creationId="{00000000-0000-0000-0000-000000000000}"/>
          </ac:spMkLst>
        </pc:spChg>
        <pc:spChg chg="mod">
          <ac:chgData name="Theresa Meyer" userId="20600fb2-3175-439c-b231-c19851fcb3f1" providerId="ADAL" clId="{3145202F-80C6-486A-B5F7-6D0F5148DFD5}" dt="2022-02-06T19:55:11.957" v="423" actId="1076"/>
          <ac:spMkLst>
            <pc:docMk/>
            <pc:sldMk cId="3068371791" sldId="298"/>
            <ac:spMk id="358" creationId="{00000000-0000-0000-0000-000000000000}"/>
          </ac:spMkLst>
        </pc:spChg>
        <pc:spChg chg="mod">
          <ac:chgData name="Theresa Meyer" userId="20600fb2-3175-439c-b231-c19851fcb3f1" providerId="ADAL" clId="{3145202F-80C6-486A-B5F7-6D0F5148DFD5}" dt="2022-02-06T19:55:53.122" v="490" actId="1036"/>
          <ac:spMkLst>
            <pc:docMk/>
            <pc:sldMk cId="3068371791" sldId="298"/>
            <ac:spMk id="360" creationId="{00000000-0000-0000-0000-000000000000}"/>
          </ac:spMkLst>
        </pc:spChg>
        <pc:spChg chg="mod">
          <ac:chgData name="Theresa Meyer" userId="20600fb2-3175-439c-b231-c19851fcb3f1" providerId="ADAL" clId="{3145202F-80C6-486A-B5F7-6D0F5148DFD5}" dt="2022-02-06T19:55:53.122" v="490" actId="1036"/>
          <ac:spMkLst>
            <pc:docMk/>
            <pc:sldMk cId="3068371791" sldId="298"/>
            <ac:spMk id="362" creationId="{00000000-0000-0000-0000-000000000000}"/>
          </ac:spMkLst>
        </pc:spChg>
        <pc:spChg chg="mod">
          <ac:chgData name="Theresa Meyer" userId="20600fb2-3175-439c-b231-c19851fcb3f1" providerId="ADAL" clId="{3145202F-80C6-486A-B5F7-6D0F5148DFD5}" dt="2022-02-06T19:54:49.381" v="419" actId="120"/>
          <ac:spMkLst>
            <pc:docMk/>
            <pc:sldMk cId="3068371791" sldId="298"/>
            <ac:spMk id="364" creationId="{00000000-0000-0000-0000-000000000000}"/>
          </ac:spMkLst>
        </pc:spChg>
        <pc:spChg chg="mod">
          <ac:chgData name="Theresa Meyer" userId="20600fb2-3175-439c-b231-c19851fcb3f1" providerId="ADAL" clId="{3145202F-80C6-486A-B5F7-6D0F5148DFD5}" dt="2022-02-06T19:55:00.516" v="421" actId="120"/>
          <ac:spMkLst>
            <pc:docMk/>
            <pc:sldMk cId="3068371791" sldId="298"/>
            <ac:spMk id="365" creationId="{00000000-0000-0000-0000-000000000000}"/>
          </ac:spMkLst>
        </pc:spChg>
        <pc:spChg chg="mod">
          <ac:chgData name="Theresa Meyer" userId="20600fb2-3175-439c-b231-c19851fcb3f1" providerId="ADAL" clId="{3145202F-80C6-486A-B5F7-6D0F5148DFD5}" dt="2022-02-06T19:55:36.087" v="425" actId="1076"/>
          <ac:spMkLst>
            <pc:docMk/>
            <pc:sldMk cId="3068371791" sldId="298"/>
            <ac:spMk id="366" creationId="{00000000-0000-0000-0000-000000000000}"/>
          </ac:spMkLst>
        </pc:spChg>
      </pc:sldChg>
      <pc:sldChg chg="modSp mod">
        <pc:chgData name="Theresa Meyer" userId="20600fb2-3175-439c-b231-c19851fcb3f1" providerId="ADAL" clId="{3145202F-80C6-486A-B5F7-6D0F5148DFD5}" dt="2022-02-06T19:56:37.928" v="496" actId="1076"/>
        <pc:sldMkLst>
          <pc:docMk/>
          <pc:sldMk cId="960187859" sldId="299"/>
        </pc:sldMkLst>
        <pc:spChg chg="mod">
          <ac:chgData name="Theresa Meyer" userId="20600fb2-3175-439c-b231-c19851fcb3f1" providerId="ADAL" clId="{3145202F-80C6-486A-B5F7-6D0F5148DFD5}" dt="2022-02-06T19:56:37.928" v="496" actId="1076"/>
          <ac:spMkLst>
            <pc:docMk/>
            <pc:sldMk cId="960187859" sldId="299"/>
            <ac:spMk id="46" creationId="{4FD44BE1-DA7D-4C74-8ED3-7E10E299197D}"/>
          </ac:spMkLst>
        </pc:spChg>
        <pc:spChg chg="mod">
          <ac:chgData name="Theresa Meyer" userId="20600fb2-3175-439c-b231-c19851fcb3f1" providerId="ADAL" clId="{3145202F-80C6-486A-B5F7-6D0F5148DFD5}" dt="2022-02-06T19:56:37.928" v="496" actId="1076"/>
          <ac:spMkLst>
            <pc:docMk/>
            <pc:sldMk cId="960187859" sldId="299"/>
            <ac:spMk id="48" creationId="{7A6C4372-CD8B-4AB5-99B2-75CCE3A1F031}"/>
          </ac:spMkLst>
        </pc:spChg>
        <pc:spChg chg="mod">
          <ac:chgData name="Theresa Meyer" userId="20600fb2-3175-439c-b231-c19851fcb3f1" providerId="ADAL" clId="{3145202F-80C6-486A-B5F7-6D0F5148DFD5}" dt="2022-02-06T19:56:37.928" v="496" actId="1076"/>
          <ac:spMkLst>
            <pc:docMk/>
            <pc:sldMk cId="960187859" sldId="299"/>
            <ac:spMk id="49" creationId="{340E24A6-53E0-492C-9D55-E347FAC28790}"/>
          </ac:spMkLst>
        </pc:spChg>
        <pc:spChg chg="mod">
          <ac:chgData name="Theresa Meyer" userId="20600fb2-3175-439c-b231-c19851fcb3f1" providerId="ADAL" clId="{3145202F-80C6-486A-B5F7-6D0F5148DFD5}" dt="2022-02-06T19:56:37.928" v="496" actId="1076"/>
          <ac:spMkLst>
            <pc:docMk/>
            <pc:sldMk cId="960187859" sldId="299"/>
            <ac:spMk id="355" creationId="{00000000-0000-0000-0000-000000000000}"/>
          </ac:spMkLst>
        </pc:spChg>
        <pc:spChg chg="mod">
          <ac:chgData name="Theresa Meyer" userId="20600fb2-3175-439c-b231-c19851fcb3f1" providerId="ADAL" clId="{3145202F-80C6-486A-B5F7-6D0F5148DFD5}" dt="2022-02-06T19:56:37.928" v="496" actId="1076"/>
          <ac:spMkLst>
            <pc:docMk/>
            <pc:sldMk cId="960187859" sldId="299"/>
            <ac:spMk id="358" creationId="{00000000-0000-0000-0000-000000000000}"/>
          </ac:spMkLst>
        </pc:spChg>
        <pc:spChg chg="mod">
          <ac:chgData name="Theresa Meyer" userId="20600fb2-3175-439c-b231-c19851fcb3f1" providerId="ADAL" clId="{3145202F-80C6-486A-B5F7-6D0F5148DFD5}" dt="2022-02-06T19:56:37.928" v="496" actId="1076"/>
          <ac:spMkLst>
            <pc:docMk/>
            <pc:sldMk cId="960187859" sldId="299"/>
            <ac:spMk id="360" creationId="{00000000-0000-0000-0000-000000000000}"/>
          </ac:spMkLst>
        </pc:spChg>
        <pc:spChg chg="mod">
          <ac:chgData name="Theresa Meyer" userId="20600fb2-3175-439c-b231-c19851fcb3f1" providerId="ADAL" clId="{3145202F-80C6-486A-B5F7-6D0F5148DFD5}" dt="2022-02-06T19:56:37.928" v="496" actId="1076"/>
          <ac:spMkLst>
            <pc:docMk/>
            <pc:sldMk cId="960187859" sldId="299"/>
            <ac:spMk id="364" creationId="{00000000-0000-0000-0000-000000000000}"/>
          </ac:spMkLst>
        </pc:spChg>
        <pc:spChg chg="mod">
          <ac:chgData name="Theresa Meyer" userId="20600fb2-3175-439c-b231-c19851fcb3f1" providerId="ADAL" clId="{3145202F-80C6-486A-B5F7-6D0F5148DFD5}" dt="2022-02-06T19:56:37.928" v="496" actId="1076"/>
          <ac:spMkLst>
            <pc:docMk/>
            <pc:sldMk cId="960187859" sldId="299"/>
            <ac:spMk id="365" creationId="{00000000-0000-0000-0000-000000000000}"/>
          </ac:spMkLst>
        </pc:spChg>
      </pc:sldChg>
      <pc:sldChg chg="modSp mod setBg">
        <pc:chgData name="Theresa Meyer" userId="20600fb2-3175-439c-b231-c19851fcb3f1" providerId="ADAL" clId="{3145202F-80C6-486A-B5F7-6D0F5148DFD5}" dt="2022-02-06T19:57:56.807" v="510"/>
        <pc:sldMkLst>
          <pc:docMk/>
          <pc:sldMk cId="3228682927" sldId="300"/>
        </pc:sldMkLst>
        <pc:spChg chg="mod">
          <ac:chgData name="Theresa Meyer" userId="20600fb2-3175-439c-b231-c19851fcb3f1" providerId="ADAL" clId="{3145202F-80C6-486A-B5F7-6D0F5148DFD5}" dt="2022-02-06T19:57:27.290" v="505" actId="1076"/>
          <ac:spMkLst>
            <pc:docMk/>
            <pc:sldMk cId="3228682927" sldId="300"/>
            <ac:spMk id="37" creationId="{1B341DE5-1611-45C6-B8C1-EDA82366CB24}"/>
          </ac:spMkLst>
        </pc:spChg>
        <pc:spChg chg="mod">
          <ac:chgData name="Theresa Meyer" userId="20600fb2-3175-439c-b231-c19851fcb3f1" providerId="ADAL" clId="{3145202F-80C6-486A-B5F7-6D0F5148DFD5}" dt="2022-02-06T19:57:32.119" v="506" actId="14100"/>
          <ac:spMkLst>
            <pc:docMk/>
            <pc:sldMk cId="3228682927" sldId="300"/>
            <ac:spMk id="38" creationId="{1C1E4716-1914-48A8-93E9-787B89360051}"/>
          </ac:spMkLst>
        </pc:spChg>
        <pc:spChg chg="mod">
          <ac:chgData name="Theresa Meyer" userId="20600fb2-3175-439c-b231-c19851fcb3f1" providerId="ADAL" clId="{3145202F-80C6-486A-B5F7-6D0F5148DFD5}" dt="2022-02-06T19:57:21.161" v="504" actId="1076"/>
          <ac:spMkLst>
            <pc:docMk/>
            <pc:sldMk cId="3228682927" sldId="300"/>
            <ac:spMk id="46" creationId="{4FD44BE1-DA7D-4C74-8ED3-7E10E299197D}"/>
          </ac:spMkLst>
        </pc:spChg>
        <pc:spChg chg="mod">
          <ac:chgData name="Theresa Meyer" userId="20600fb2-3175-439c-b231-c19851fcb3f1" providerId="ADAL" clId="{3145202F-80C6-486A-B5F7-6D0F5148DFD5}" dt="2022-02-06T19:57:01.362" v="500" actId="108"/>
          <ac:spMkLst>
            <pc:docMk/>
            <pc:sldMk cId="3228682927" sldId="300"/>
            <ac:spMk id="355" creationId="{00000000-0000-0000-0000-000000000000}"/>
          </ac:spMkLst>
        </pc:spChg>
        <pc:spChg chg="mod">
          <ac:chgData name="Theresa Meyer" userId="20600fb2-3175-439c-b231-c19851fcb3f1" providerId="ADAL" clId="{3145202F-80C6-486A-B5F7-6D0F5148DFD5}" dt="2022-02-06T19:57:21.161" v="504" actId="1076"/>
          <ac:spMkLst>
            <pc:docMk/>
            <pc:sldMk cId="3228682927" sldId="300"/>
            <ac:spMk id="365" creationId="{00000000-0000-0000-0000-000000000000}"/>
          </ac:spMkLst>
        </pc:spChg>
      </pc:sldChg>
      <pc:sldChg chg="addSp modSp mod setBg">
        <pc:chgData name="Theresa Meyer" userId="20600fb2-3175-439c-b231-c19851fcb3f1" providerId="ADAL" clId="{3145202F-80C6-486A-B5F7-6D0F5148DFD5}" dt="2022-02-06T20:15:40.647" v="1001" actId="1076"/>
        <pc:sldMkLst>
          <pc:docMk/>
          <pc:sldMk cId="2602955209" sldId="301"/>
        </pc:sldMkLst>
        <pc:spChg chg="add mod">
          <ac:chgData name="Theresa Meyer" userId="20600fb2-3175-439c-b231-c19851fcb3f1" providerId="ADAL" clId="{3145202F-80C6-486A-B5F7-6D0F5148DFD5}" dt="2022-02-06T20:14:50.289" v="986" actId="20577"/>
          <ac:spMkLst>
            <pc:docMk/>
            <pc:sldMk cId="2602955209" sldId="301"/>
            <ac:spMk id="11" creationId="{20C76CDB-32AA-4089-919D-E41EC2363378}"/>
          </ac:spMkLst>
        </pc:spChg>
        <pc:spChg chg="add mod">
          <ac:chgData name="Theresa Meyer" userId="20600fb2-3175-439c-b231-c19851fcb3f1" providerId="ADAL" clId="{3145202F-80C6-486A-B5F7-6D0F5148DFD5}" dt="2022-02-06T20:15:15.163" v="994" actId="20577"/>
          <ac:spMkLst>
            <pc:docMk/>
            <pc:sldMk cId="2602955209" sldId="301"/>
            <ac:spMk id="12" creationId="{D163A1F8-6824-4D86-B883-A8261DA238E6}"/>
          </ac:spMkLst>
        </pc:spChg>
        <pc:spChg chg="add mod">
          <ac:chgData name="Theresa Meyer" userId="20600fb2-3175-439c-b231-c19851fcb3f1" providerId="ADAL" clId="{3145202F-80C6-486A-B5F7-6D0F5148DFD5}" dt="2022-02-06T20:15:06.953" v="987" actId="14100"/>
          <ac:spMkLst>
            <pc:docMk/>
            <pc:sldMk cId="2602955209" sldId="301"/>
            <ac:spMk id="13" creationId="{2BC9F67C-0294-4F88-83A6-B52DA07BF316}"/>
          </ac:spMkLst>
        </pc:spChg>
        <pc:spChg chg="add mod">
          <ac:chgData name="Theresa Meyer" userId="20600fb2-3175-439c-b231-c19851fcb3f1" providerId="ADAL" clId="{3145202F-80C6-486A-B5F7-6D0F5148DFD5}" dt="2022-02-06T20:15:23.541" v="996" actId="1076"/>
          <ac:spMkLst>
            <pc:docMk/>
            <pc:sldMk cId="2602955209" sldId="301"/>
            <ac:spMk id="14" creationId="{FF8B7B07-1CD3-4F33-ADDB-92BF8C9B4706}"/>
          </ac:spMkLst>
        </pc:spChg>
        <pc:spChg chg="add mod">
          <ac:chgData name="Theresa Meyer" userId="20600fb2-3175-439c-b231-c19851fcb3f1" providerId="ADAL" clId="{3145202F-80C6-486A-B5F7-6D0F5148DFD5}" dt="2022-02-06T20:13:32.188" v="967" actId="20577"/>
          <ac:spMkLst>
            <pc:docMk/>
            <pc:sldMk cId="2602955209" sldId="301"/>
            <ac:spMk id="15" creationId="{19FF7AD2-2AA4-492D-B014-E7BB0B9F7D68}"/>
          </ac:spMkLst>
        </pc:spChg>
        <pc:spChg chg="add mod">
          <ac:chgData name="Theresa Meyer" userId="20600fb2-3175-439c-b231-c19851fcb3f1" providerId="ADAL" clId="{3145202F-80C6-486A-B5F7-6D0F5148DFD5}" dt="2022-02-06T20:13:42.084" v="968" actId="1076"/>
          <ac:spMkLst>
            <pc:docMk/>
            <pc:sldMk cId="2602955209" sldId="301"/>
            <ac:spMk id="16" creationId="{BD40F7C5-82B5-4135-80FD-52BFCC754E85}"/>
          </ac:spMkLst>
        </pc:spChg>
        <pc:spChg chg="add mod">
          <ac:chgData name="Theresa Meyer" userId="20600fb2-3175-439c-b231-c19851fcb3f1" providerId="ADAL" clId="{3145202F-80C6-486A-B5F7-6D0F5148DFD5}" dt="2022-02-06T20:15:20.360" v="995" actId="14100"/>
          <ac:spMkLst>
            <pc:docMk/>
            <pc:sldMk cId="2602955209" sldId="301"/>
            <ac:spMk id="17" creationId="{61AF21A5-DBB5-4C8E-9BD9-CF571B0CB0FA}"/>
          </ac:spMkLst>
        </pc:spChg>
        <pc:spChg chg="add mod">
          <ac:chgData name="Theresa Meyer" userId="20600fb2-3175-439c-b231-c19851fcb3f1" providerId="ADAL" clId="{3145202F-80C6-486A-B5F7-6D0F5148DFD5}" dt="2022-02-06T20:15:36.276" v="1000" actId="1076"/>
          <ac:spMkLst>
            <pc:docMk/>
            <pc:sldMk cId="2602955209" sldId="301"/>
            <ac:spMk id="18" creationId="{E404FBFD-93C4-4F4A-8688-812334CB9C1B}"/>
          </ac:spMkLst>
        </pc:spChg>
        <pc:spChg chg="add mod">
          <ac:chgData name="Theresa Meyer" userId="20600fb2-3175-439c-b231-c19851fcb3f1" providerId="ADAL" clId="{3145202F-80C6-486A-B5F7-6D0F5148DFD5}" dt="2022-02-06T20:15:26.901" v="997" actId="14100"/>
          <ac:spMkLst>
            <pc:docMk/>
            <pc:sldMk cId="2602955209" sldId="301"/>
            <ac:spMk id="19" creationId="{626F27E1-25E2-4499-BE39-B330B60260BD}"/>
          </ac:spMkLst>
        </pc:spChg>
        <pc:spChg chg="add mod">
          <ac:chgData name="Theresa Meyer" userId="20600fb2-3175-439c-b231-c19851fcb3f1" providerId="ADAL" clId="{3145202F-80C6-486A-B5F7-6D0F5148DFD5}" dt="2022-02-06T20:15:40.647" v="1001" actId="1076"/>
          <ac:spMkLst>
            <pc:docMk/>
            <pc:sldMk cId="2602955209" sldId="301"/>
            <ac:spMk id="20" creationId="{BA44FDE0-0BDE-4DA5-8CA0-E8E71F9F1B8C}"/>
          </ac:spMkLst>
        </pc:spChg>
        <pc:spChg chg="add mod">
          <ac:chgData name="Theresa Meyer" userId="20600fb2-3175-439c-b231-c19851fcb3f1" providerId="ADAL" clId="{3145202F-80C6-486A-B5F7-6D0F5148DFD5}" dt="2022-02-06T20:13:27.408" v="966" actId="1076"/>
          <ac:spMkLst>
            <pc:docMk/>
            <pc:sldMk cId="2602955209" sldId="301"/>
            <ac:spMk id="21" creationId="{989216BF-19D1-4CAE-BBA0-9C778DB65C07}"/>
          </ac:spMkLst>
        </pc:spChg>
        <pc:spChg chg="add mod">
          <ac:chgData name="Theresa Meyer" userId="20600fb2-3175-439c-b231-c19851fcb3f1" providerId="ADAL" clId="{3145202F-80C6-486A-B5F7-6D0F5148DFD5}" dt="2022-02-06T20:13:42.084" v="968" actId="1076"/>
          <ac:spMkLst>
            <pc:docMk/>
            <pc:sldMk cId="2602955209" sldId="301"/>
            <ac:spMk id="22" creationId="{38E48F72-A767-441C-AD1F-835A8215C02D}"/>
          </ac:spMkLst>
        </pc:spChg>
        <pc:spChg chg="mod">
          <ac:chgData name="Theresa Meyer" userId="20600fb2-3175-439c-b231-c19851fcb3f1" providerId="ADAL" clId="{3145202F-80C6-486A-B5F7-6D0F5148DFD5}" dt="2022-02-06T19:58:18.585" v="514" actId="1076"/>
          <ac:spMkLst>
            <pc:docMk/>
            <pc:sldMk cId="2602955209" sldId="301"/>
            <ac:spMk id="40" creationId="{ED22E2A6-A787-4B61-BA4F-0B86389C5DFD}"/>
          </ac:spMkLst>
        </pc:spChg>
        <pc:spChg chg="mod">
          <ac:chgData name="Theresa Meyer" userId="20600fb2-3175-439c-b231-c19851fcb3f1" providerId="ADAL" clId="{3145202F-80C6-486A-B5F7-6D0F5148DFD5}" dt="2022-02-06T19:58:18.585" v="514" actId="1076"/>
          <ac:spMkLst>
            <pc:docMk/>
            <pc:sldMk cId="2602955209" sldId="301"/>
            <ac:spMk id="41" creationId="{7B684177-B7FF-464D-B359-D452AECB6BF7}"/>
          </ac:spMkLst>
        </pc:spChg>
        <pc:spChg chg="mod">
          <ac:chgData name="Theresa Meyer" userId="20600fb2-3175-439c-b231-c19851fcb3f1" providerId="ADAL" clId="{3145202F-80C6-486A-B5F7-6D0F5148DFD5}" dt="2022-02-06T19:58:23.471" v="515" actId="14100"/>
          <ac:spMkLst>
            <pc:docMk/>
            <pc:sldMk cId="2602955209" sldId="301"/>
            <ac:spMk id="43" creationId="{07A2B22D-025C-4226-9718-8B2A436E7371}"/>
          </ac:spMkLst>
        </pc:spChg>
        <pc:spChg chg="mod">
          <ac:chgData name="Theresa Meyer" userId="20600fb2-3175-439c-b231-c19851fcb3f1" providerId="ADAL" clId="{3145202F-80C6-486A-B5F7-6D0F5148DFD5}" dt="2022-02-06T19:58:27.503" v="516" actId="14100"/>
          <ac:spMkLst>
            <pc:docMk/>
            <pc:sldMk cId="2602955209" sldId="301"/>
            <ac:spMk id="45" creationId="{3FE2FE00-737E-4D8F-B5C5-A0F035C3F04F}"/>
          </ac:spMkLst>
        </pc:spChg>
        <pc:picChg chg="mod">
          <ac:chgData name="Theresa Meyer" userId="20600fb2-3175-439c-b231-c19851fcb3f1" providerId="ADAL" clId="{3145202F-80C6-486A-B5F7-6D0F5148DFD5}" dt="2022-02-06T20:15:31.356" v="999" actId="1076"/>
          <ac:picMkLst>
            <pc:docMk/>
            <pc:sldMk cId="2602955209" sldId="301"/>
            <ac:picMk id="10" creationId="{EA1D2ECD-58C7-41A4-BEF9-1C84FBA00850}"/>
          </ac:picMkLst>
        </pc:picChg>
      </pc:sldChg>
      <pc:sldChg chg="addSp delSp modSp mod">
        <pc:chgData name="Theresa Meyer" userId="20600fb2-3175-439c-b231-c19851fcb3f1" providerId="ADAL" clId="{3145202F-80C6-486A-B5F7-6D0F5148DFD5}" dt="2022-02-06T20:18:44.340" v="1111" actId="1076"/>
        <pc:sldMkLst>
          <pc:docMk/>
          <pc:sldMk cId="1178100571" sldId="302"/>
        </pc:sldMkLst>
        <pc:spChg chg="add mod">
          <ac:chgData name="Theresa Meyer" userId="20600fb2-3175-439c-b231-c19851fcb3f1" providerId="ADAL" clId="{3145202F-80C6-486A-B5F7-6D0F5148DFD5}" dt="2022-02-06T20:11:03.127" v="905" actId="255"/>
          <ac:spMkLst>
            <pc:docMk/>
            <pc:sldMk cId="1178100571" sldId="302"/>
            <ac:spMk id="5" creationId="{ABF0B922-4B9B-40BD-9107-8D11226A2D38}"/>
          </ac:spMkLst>
        </pc:spChg>
        <pc:spChg chg="add del mod">
          <ac:chgData name="Theresa Meyer" userId="20600fb2-3175-439c-b231-c19851fcb3f1" providerId="ADAL" clId="{3145202F-80C6-486A-B5F7-6D0F5148DFD5}" dt="2022-02-06T20:10:57.407" v="904" actId="255"/>
          <ac:spMkLst>
            <pc:docMk/>
            <pc:sldMk cId="1178100571" sldId="302"/>
            <ac:spMk id="7" creationId="{4871815A-F783-4BAF-8045-113B9489FFB3}"/>
          </ac:spMkLst>
        </pc:spChg>
        <pc:spChg chg="mod">
          <ac:chgData name="Theresa Meyer" userId="20600fb2-3175-439c-b231-c19851fcb3f1" providerId="ADAL" clId="{3145202F-80C6-486A-B5F7-6D0F5148DFD5}" dt="2022-02-06T20:18:44.340" v="1111" actId="1076"/>
          <ac:spMkLst>
            <pc:docMk/>
            <pc:sldMk cId="1178100571" sldId="302"/>
            <ac:spMk id="27" creationId="{3037781E-C653-44E0-B8BB-4B178488C305}"/>
          </ac:spMkLst>
        </pc:spChg>
        <pc:graphicFrameChg chg="del">
          <ac:chgData name="Theresa Meyer" userId="20600fb2-3175-439c-b231-c19851fcb3f1" providerId="ADAL" clId="{3145202F-80C6-486A-B5F7-6D0F5148DFD5}" dt="2022-02-06T19:58:38.558" v="517" actId="478"/>
          <ac:graphicFrameMkLst>
            <pc:docMk/>
            <pc:sldMk cId="1178100571" sldId="302"/>
            <ac:graphicFrameMk id="28" creationId="{08ABE53E-DCE5-4F5D-960D-E195B79F6225}"/>
          </ac:graphicFrameMkLst>
        </pc:graphicFrameChg>
      </pc:sldChg>
      <pc:sldChg chg="modSp mod">
        <pc:chgData name="Theresa Meyer" userId="20600fb2-3175-439c-b231-c19851fcb3f1" providerId="ADAL" clId="{3145202F-80C6-486A-B5F7-6D0F5148DFD5}" dt="2022-02-06T20:19:15.489" v="1155" actId="20577"/>
        <pc:sldMkLst>
          <pc:docMk/>
          <pc:sldMk cId="2183312914" sldId="307"/>
        </pc:sldMkLst>
        <pc:spChg chg="mod">
          <ac:chgData name="Theresa Meyer" userId="20600fb2-3175-439c-b231-c19851fcb3f1" providerId="ADAL" clId="{3145202F-80C6-486A-B5F7-6D0F5148DFD5}" dt="2022-02-06T20:19:15.489" v="1155" actId="20577"/>
          <ac:spMkLst>
            <pc:docMk/>
            <pc:sldMk cId="2183312914" sldId="307"/>
            <ac:spMk id="2" creationId="{05B89F5E-2649-4427-B372-3E4926F9EF73}"/>
          </ac:spMkLst>
        </pc:spChg>
      </pc:sldChg>
      <pc:sldChg chg="addSp delSp modSp mod">
        <pc:chgData name="Theresa Meyer" userId="20600fb2-3175-439c-b231-c19851fcb3f1" providerId="ADAL" clId="{3145202F-80C6-486A-B5F7-6D0F5148DFD5}" dt="2022-02-06T19:50:30.540" v="61" actId="404"/>
        <pc:sldMkLst>
          <pc:docMk/>
          <pc:sldMk cId="174811545" sldId="308"/>
        </pc:sldMkLst>
        <pc:spChg chg="add mod">
          <ac:chgData name="Theresa Meyer" userId="20600fb2-3175-439c-b231-c19851fcb3f1" providerId="ADAL" clId="{3145202F-80C6-486A-B5F7-6D0F5148DFD5}" dt="2022-02-06T19:50:30.540" v="61" actId="404"/>
          <ac:spMkLst>
            <pc:docMk/>
            <pc:sldMk cId="174811545" sldId="308"/>
            <ac:spMk id="7" creationId="{FEA10500-0488-4045-86A1-6717B707EABF}"/>
          </ac:spMkLst>
        </pc:spChg>
        <pc:spChg chg="add mod">
          <ac:chgData name="Theresa Meyer" userId="20600fb2-3175-439c-b231-c19851fcb3f1" providerId="ADAL" clId="{3145202F-80C6-486A-B5F7-6D0F5148DFD5}" dt="2022-02-06T19:50:06.278" v="50" actId="164"/>
          <ac:spMkLst>
            <pc:docMk/>
            <pc:sldMk cId="174811545" sldId="308"/>
            <ac:spMk id="8" creationId="{D96FCA2D-363E-4C22-940E-461535C3506C}"/>
          </ac:spMkLst>
        </pc:spChg>
        <pc:spChg chg="add mod">
          <ac:chgData name="Theresa Meyer" userId="20600fb2-3175-439c-b231-c19851fcb3f1" providerId="ADAL" clId="{3145202F-80C6-486A-B5F7-6D0F5148DFD5}" dt="2022-02-06T19:50:06.278" v="50" actId="164"/>
          <ac:spMkLst>
            <pc:docMk/>
            <pc:sldMk cId="174811545" sldId="308"/>
            <ac:spMk id="9" creationId="{A30B0A04-28AE-4FAB-8C28-03328693894E}"/>
          </ac:spMkLst>
        </pc:spChg>
        <pc:spChg chg="add mod">
          <ac:chgData name="Theresa Meyer" userId="20600fb2-3175-439c-b231-c19851fcb3f1" providerId="ADAL" clId="{3145202F-80C6-486A-B5F7-6D0F5148DFD5}" dt="2022-02-06T19:50:06.278" v="50" actId="164"/>
          <ac:spMkLst>
            <pc:docMk/>
            <pc:sldMk cId="174811545" sldId="308"/>
            <ac:spMk id="10" creationId="{E51AB696-4F2A-483C-B9F6-2E330E8626B8}"/>
          </ac:spMkLst>
        </pc:spChg>
        <pc:spChg chg="add mod">
          <ac:chgData name="Theresa Meyer" userId="20600fb2-3175-439c-b231-c19851fcb3f1" providerId="ADAL" clId="{3145202F-80C6-486A-B5F7-6D0F5148DFD5}" dt="2022-02-06T19:50:06.278" v="50" actId="164"/>
          <ac:spMkLst>
            <pc:docMk/>
            <pc:sldMk cId="174811545" sldId="308"/>
            <ac:spMk id="11" creationId="{53585BBF-AD97-4F32-8008-CA29CAB8FB4C}"/>
          </ac:spMkLst>
        </pc:spChg>
        <pc:spChg chg="add mod">
          <ac:chgData name="Theresa Meyer" userId="20600fb2-3175-439c-b231-c19851fcb3f1" providerId="ADAL" clId="{3145202F-80C6-486A-B5F7-6D0F5148DFD5}" dt="2022-02-06T19:50:06.278" v="50" actId="164"/>
          <ac:spMkLst>
            <pc:docMk/>
            <pc:sldMk cId="174811545" sldId="308"/>
            <ac:spMk id="12" creationId="{3DB8C118-4D82-4945-85F1-E24228F079A7}"/>
          </ac:spMkLst>
        </pc:spChg>
        <pc:spChg chg="mod">
          <ac:chgData name="Theresa Meyer" userId="20600fb2-3175-439c-b231-c19851fcb3f1" providerId="ADAL" clId="{3145202F-80C6-486A-B5F7-6D0F5148DFD5}" dt="2022-02-06T19:50:13.813" v="53" actId="1076"/>
          <ac:spMkLst>
            <pc:docMk/>
            <pc:sldMk cId="174811545" sldId="308"/>
            <ac:spMk id="17" creationId="{F2E2A80F-233B-4183-A9FC-5DE616A1F8A9}"/>
          </ac:spMkLst>
        </pc:spChg>
        <pc:grpChg chg="add mod">
          <ac:chgData name="Theresa Meyer" userId="20600fb2-3175-439c-b231-c19851fcb3f1" providerId="ADAL" clId="{3145202F-80C6-486A-B5F7-6D0F5148DFD5}" dt="2022-02-06T19:50:11.360" v="51" actId="1076"/>
          <ac:grpSpMkLst>
            <pc:docMk/>
            <pc:sldMk cId="174811545" sldId="308"/>
            <ac:grpSpMk id="5" creationId="{625CFDAF-98BD-45CD-B91D-4386D6B6D5A5}"/>
          </ac:grpSpMkLst>
        </pc:grpChg>
        <pc:picChg chg="add mod modCrop">
          <ac:chgData name="Theresa Meyer" userId="20600fb2-3175-439c-b231-c19851fcb3f1" providerId="ADAL" clId="{3145202F-80C6-486A-B5F7-6D0F5148DFD5}" dt="2022-02-06T19:50:06.278" v="50" actId="164"/>
          <ac:picMkLst>
            <pc:docMk/>
            <pc:sldMk cId="174811545" sldId="308"/>
            <ac:picMk id="4" creationId="{A9D07B1C-01C9-4E7F-BD74-6574424FB515}"/>
          </ac:picMkLst>
        </pc:picChg>
        <pc:picChg chg="del">
          <ac:chgData name="Theresa Meyer" userId="20600fb2-3175-439c-b231-c19851fcb3f1" providerId="ADAL" clId="{3145202F-80C6-486A-B5F7-6D0F5148DFD5}" dt="2022-02-06T19:45:25.252" v="0" actId="478"/>
          <ac:picMkLst>
            <pc:docMk/>
            <pc:sldMk cId="174811545" sldId="308"/>
            <ac:picMk id="16" creationId="{BB0A733C-C742-4747-9946-2239EEB0238E}"/>
          </ac:picMkLst>
        </pc:picChg>
      </pc:sldChg>
      <pc:sldChg chg="addSp delSp modSp mod">
        <pc:chgData name="Theresa Meyer" userId="20600fb2-3175-439c-b231-c19851fcb3f1" providerId="ADAL" clId="{3145202F-80C6-486A-B5F7-6D0F5148DFD5}" dt="2022-02-06T20:12:33.557" v="962" actId="14100"/>
        <pc:sldMkLst>
          <pc:docMk/>
          <pc:sldMk cId="1254042214" sldId="309"/>
        </pc:sldMkLst>
        <pc:spChg chg="add del mod">
          <ac:chgData name="Theresa Meyer" userId="20600fb2-3175-439c-b231-c19851fcb3f1" providerId="ADAL" clId="{3145202F-80C6-486A-B5F7-6D0F5148DFD5}" dt="2022-02-06T20:07:19.002" v="864"/>
          <ac:spMkLst>
            <pc:docMk/>
            <pc:sldMk cId="1254042214" sldId="309"/>
            <ac:spMk id="5" creationId="{26AC7153-8A2A-4BFB-B0F3-282BD2C28567}"/>
          </ac:spMkLst>
        </pc:spChg>
        <pc:spChg chg="add mod">
          <ac:chgData name="Theresa Meyer" userId="20600fb2-3175-439c-b231-c19851fcb3f1" providerId="ADAL" clId="{3145202F-80C6-486A-B5F7-6D0F5148DFD5}" dt="2022-02-06T20:12:33.557" v="962" actId="14100"/>
          <ac:spMkLst>
            <pc:docMk/>
            <pc:sldMk cId="1254042214" sldId="309"/>
            <ac:spMk id="6" creationId="{2C0AD25A-6068-4F4A-9E3A-5304F348C158}"/>
          </ac:spMkLst>
        </pc:spChg>
        <pc:spChg chg="add del mod">
          <ac:chgData name="Theresa Meyer" userId="20600fb2-3175-439c-b231-c19851fcb3f1" providerId="ADAL" clId="{3145202F-80C6-486A-B5F7-6D0F5148DFD5}" dt="2022-02-06T20:07:19.002" v="864"/>
          <ac:spMkLst>
            <pc:docMk/>
            <pc:sldMk cId="1254042214" sldId="309"/>
            <ac:spMk id="9" creationId="{13E90145-0EC5-44DE-8ACE-9D140F201CC5}"/>
          </ac:spMkLst>
        </pc:spChg>
        <pc:spChg chg="add mod">
          <ac:chgData name="Theresa Meyer" userId="20600fb2-3175-439c-b231-c19851fcb3f1" providerId="ADAL" clId="{3145202F-80C6-486A-B5F7-6D0F5148DFD5}" dt="2022-02-06T20:12:27.944" v="960" actId="14100"/>
          <ac:spMkLst>
            <pc:docMk/>
            <pc:sldMk cId="1254042214" sldId="309"/>
            <ac:spMk id="12" creationId="{87D54D9E-60CF-46C3-9E11-B7BCC3834871}"/>
          </ac:spMkLst>
        </pc:spChg>
        <pc:spChg chg="mod">
          <ac:chgData name="Theresa Meyer" userId="20600fb2-3175-439c-b231-c19851fcb3f1" providerId="ADAL" clId="{3145202F-80C6-486A-B5F7-6D0F5148DFD5}" dt="2022-02-06T20:05:38.945" v="795" actId="20577"/>
          <ac:spMkLst>
            <pc:docMk/>
            <pc:sldMk cId="1254042214" sldId="309"/>
            <ac:spMk id="27" creationId="{3037781E-C653-44E0-B8BB-4B178488C305}"/>
          </ac:spMkLst>
        </pc:spChg>
        <pc:graphicFrameChg chg="del">
          <ac:chgData name="Theresa Meyer" userId="20600fb2-3175-439c-b231-c19851fcb3f1" providerId="ADAL" clId="{3145202F-80C6-486A-B5F7-6D0F5148DFD5}" dt="2022-02-06T20:00:49.846" v="573" actId="478"/>
          <ac:graphicFrameMkLst>
            <pc:docMk/>
            <pc:sldMk cId="1254042214" sldId="309"/>
            <ac:graphicFrameMk id="2" creationId="{7CE7807B-BAB3-4531-A0F7-69EDB3610BC8}"/>
          </ac:graphicFrameMkLst>
        </pc:graphicFrameChg>
        <pc:graphicFrameChg chg="add del mod">
          <ac:chgData name="Theresa Meyer" userId="20600fb2-3175-439c-b231-c19851fcb3f1" providerId="ADAL" clId="{3145202F-80C6-486A-B5F7-6D0F5148DFD5}" dt="2022-02-06T20:07:19.002" v="864"/>
          <ac:graphicFrameMkLst>
            <pc:docMk/>
            <pc:sldMk cId="1254042214" sldId="309"/>
            <ac:graphicFrameMk id="4" creationId="{D21411EF-7793-42EF-9A67-C8D1C1B93310}"/>
          </ac:graphicFrameMkLst>
        </pc:graphicFrameChg>
        <pc:graphicFrameChg chg="del">
          <ac:chgData name="Theresa Meyer" userId="20600fb2-3175-439c-b231-c19851fcb3f1" providerId="ADAL" clId="{3145202F-80C6-486A-B5F7-6D0F5148DFD5}" dt="2022-02-06T20:00:49.846" v="573" actId="478"/>
          <ac:graphicFrameMkLst>
            <pc:docMk/>
            <pc:sldMk cId="1254042214" sldId="309"/>
            <ac:graphicFrameMk id="8" creationId="{8BA53357-0C6E-44D6-8F19-95FB3FCBEC4E}"/>
          </ac:graphicFrameMkLst>
        </pc:graphicFrameChg>
        <pc:cxnChg chg="add del mod">
          <ac:chgData name="Theresa Meyer" userId="20600fb2-3175-439c-b231-c19851fcb3f1" providerId="ADAL" clId="{3145202F-80C6-486A-B5F7-6D0F5148DFD5}" dt="2022-02-06T20:07:19.002" v="864"/>
          <ac:cxnSpMkLst>
            <pc:docMk/>
            <pc:sldMk cId="1254042214" sldId="309"/>
            <ac:cxnSpMk id="10" creationId="{43B1BE76-A6BB-4125-AC31-57B4ECA307C8}"/>
          </ac:cxnSpMkLst>
        </pc:cxnChg>
      </pc:sldChg>
      <pc:sldChg chg="add del">
        <pc:chgData name="Theresa Meyer" userId="20600fb2-3175-439c-b231-c19851fcb3f1" providerId="ADAL" clId="{3145202F-80C6-486A-B5F7-6D0F5148DFD5}" dt="2022-02-06T20:19:12.259" v="1154" actId="47"/>
        <pc:sldMkLst>
          <pc:docMk/>
          <pc:sldMk cId="1617039815" sldId="355"/>
        </pc:sldMkLst>
      </pc:sldChg>
      <pc:sldChg chg="delSp modSp add del mod">
        <pc:chgData name="Theresa Meyer" userId="20600fb2-3175-439c-b231-c19851fcb3f1" providerId="ADAL" clId="{3145202F-80C6-486A-B5F7-6D0F5148DFD5}" dt="2022-02-06T19:50:34.174" v="62" actId="47"/>
        <pc:sldMkLst>
          <pc:docMk/>
          <pc:sldMk cId="1347706625" sldId="398"/>
        </pc:sldMkLst>
        <pc:spChg chg="del mod">
          <ac:chgData name="Theresa Meyer" userId="20600fb2-3175-439c-b231-c19851fcb3f1" providerId="ADAL" clId="{3145202F-80C6-486A-B5F7-6D0F5148DFD5}" dt="2022-02-06T19:47:56.620" v="11" actId="21"/>
          <ac:spMkLst>
            <pc:docMk/>
            <pc:sldMk cId="1347706625" sldId="398"/>
            <ac:spMk id="3" creationId="{00000000-0000-0000-0000-000000000000}"/>
          </ac:spMkLst>
        </pc:spChg>
        <pc:spChg chg="mod">
          <ac:chgData name="Theresa Meyer" userId="20600fb2-3175-439c-b231-c19851fcb3f1" providerId="ADAL" clId="{3145202F-80C6-486A-B5F7-6D0F5148DFD5}" dt="2022-02-06T19:47:09.750" v="5" actId="1076"/>
          <ac:spMkLst>
            <pc:docMk/>
            <pc:sldMk cId="1347706625" sldId="398"/>
            <ac:spMk id="6" creationId="{00000000-0000-0000-0000-000000000000}"/>
          </ac:spMkLst>
        </pc:spChg>
      </pc:sldChg>
      <pc:sldChg chg="modSp add mod">
        <pc:chgData name="Theresa Meyer" userId="20600fb2-3175-439c-b231-c19851fcb3f1" providerId="ADAL" clId="{3145202F-80C6-486A-B5F7-6D0F5148DFD5}" dt="2022-02-06T19:52:21.987" v="378" actId="179"/>
        <pc:sldMkLst>
          <pc:docMk/>
          <pc:sldMk cId="2120863850" sldId="399"/>
        </pc:sldMkLst>
        <pc:spChg chg="mod">
          <ac:chgData name="Theresa Meyer" userId="20600fb2-3175-439c-b231-c19851fcb3f1" providerId="ADAL" clId="{3145202F-80C6-486A-B5F7-6D0F5148DFD5}" dt="2022-02-06T19:52:21.987" v="378" actId="179"/>
          <ac:spMkLst>
            <pc:docMk/>
            <pc:sldMk cId="2120863850" sldId="399"/>
            <ac:spMk id="17" creationId="{F2E2A80F-233B-4183-A9FC-5DE616A1F8A9}"/>
          </ac:spMkLst>
        </pc:spChg>
      </pc:sldChg>
      <pc:sldChg chg="addSp delSp modSp add mod">
        <pc:chgData name="Theresa Meyer" userId="20600fb2-3175-439c-b231-c19851fcb3f1" providerId="ADAL" clId="{3145202F-80C6-486A-B5F7-6D0F5148DFD5}" dt="2022-02-06T20:17:44.880" v="1083" actId="14100"/>
        <pc:sldMkLst>
          <pc:docMk/>
          <pc:sldMk cId="3464558110" sldId="400"/>
        </pc:sldMkLst>
        <pc:spChg chg="add mod">
          <ac:chgData name="Theresa Meyer" userId="20600fb2-3175-439c-b231-c19851fcb3f1" providerId="ADAL" clId="{3145202F-80C6-486A-B5F7-6D0F5148DFD5}" dt="2022-02-06T20:17:44.880" v="1083" actId="14100"/>
          <ac:spMkLst>
            <pc:docMk/>
            <pc:sldMk cId="3464558110" sldId="400"/>
            <ac:spMk id="5" creationId="{36E79797-8BD7-42C0-B96C-A140BEDB081C}"/>
          </ac:spMkLst>
        </pc:spChg>
        <pc:spChg chg="del">
          <ac:chgData name="Theresa Meyer" userId="20600fb2-3175-439c-b231-c19851fcb3f1" providerId="ADAL" clId="{3145202F-80C6-486A-B5F7-6D0F5148DFD5}" dt="2022-02-06T20:16:30.964" v="1034" actId="478"/>
          <ac:spMkLst>
            <pc:docMk/>
            <pc:sldMk cId="3464558110" sldId="400"/>
            <ac:spMk id="6" creationId="{2C0AD25A-6068-4F4A-9E3A-5304F348C158}"/>
          </ac:spMkLst>
        </pc:spChg>
        <pc:spChg chg="add mod">
          <ac:chgData name="Theresa Meyer" userId="20600fb2-3175-439c-b231-c19851fcb3f1" providerId="ADAL" clId="{3145202F-80C6-486A-B5F7-6D0F5148DFD5}" dt="2022-02-06T20:17:11.075" v="1075" actId="207"/>
          <ac:spMkLst>
            <pc:docMk/>
            <pc:sldMk cId="3464558110" sldId="400"/>
            <ac:spMk id="7" creationId="{A760C045-7603-452D-A1A1-1A4C56D74556}"/>
          </ac:spMkLst>
        </pc:spChg>
        <pc:spChg chg="del">
          <ac:chgData name="Theresa Meyer" userId="20600fb2-3175-439c-b231-c19851fcb3f1" providerId="ADAL" clId="{3145202F-80C6-486A-B5F7-6D0F5148DFD5}" dt="2022-02-06T20:16:30.964" v="1034" actId="478"/>
          <ac:spMkLst>
            <pc:docMk/>
            <pc:sldMk cId="3464558110" sldId="400"/>
            <ac:spMk id="12" creationId="{87D54D9E-60CF-46C3-9E11-B7BCC3834871}"/>
          </ac:spMkLst>
        </pc:spChg>
        <pc:spChg chg="mod">
          <ac:chgData name="Theresa Meyer" userId="20600fb2-3175-439c-b231-c19851fcb3f1" providerId="ADAL" clId="{3145202F-80C6-486A-B5F7-6D0F5148DFD5}" dt="2022-02-06T20:16:41.023" v="1067" actId="14100"/>
          <ac:spMkLst>
            <pc:docMk/>
            <pc:sldMk cId="3464558110" sldId="400"/>
            <ac:spMk id="27" creationId="{3037781E-C653-44E0-B8BB-4B178488C305}"/>
          </ac:spMkLst>
        </pc:spChg>
        <pc:picChg chg="add mod">
          <ac:chgData name="Theresa Meyer" userId="20600fb2-3175-439c-b231-c19851fcb3f1" providerId="ADAL" clId="{3145202F-80C6-486A-B5F7-6D0F5148DFD5}" dt="2022-02-06T20:17:29.120" v="1079" actId="14100"/>
          <ac:picMkLst>
            <pc:docMk/>
            <pc:sldMk cId="3464558110" sldId="400"/>
            <ac:picMk id="8" creationId="{75717D28-E6A3-47D7-BDF6-19261C6D2D17}"/>
          </ac:picMkLst>
        </pc:picChg>
        <pc:cxnChg chg="add mod">
          <ac:chgData name="Theresa Meyer" userId="20600fb2-3175-439c-b231-c19851fcb3f1" providerId="ADAL" clId="{3145202F-80C6-486A-B5F7-6D0F5148DFD5}" dt="2022-02-06T20:17:41.470" v="1082" actId="14100"/>
          <ac:cxnSpMkLst>
            <pc:docMk/>
            <pc:sldMk cId="3464558110" sldId="400"/>
            <ac:cxnSpMk id="9" creationId="{C201BB21-EC0F-4F96-A0C3-ABBA314375F3}"/>
          </ac:cxnSpMkLst>
        </pc:cxnChg>
      </pc:sldChg>
      <pc:sldChg chg="addSp delSp modSp add mod">
        <pc:chgData name="Theresa Meyer" userId="20600fb2-3175-439c-b231-c19851fcb3f1" providerId="ADAL" clId="{3145202F-80C6-486A-B5F7-6D0F5148DFD5}" dt="2022-02-06T20:18:38.686" v="1110" actId="20577"/>
        <pc:sldMkLst>
          <pc:docMk/>
          <pc:sldMk cId="2388165018" sldId="401"/>
        </pc:sldMkLst>
        <pc:spChg chg="del">
          <ac:chgData name="Theresa Meyer" userId="20600fb2-3175-439c-b231-c19851fcb3f1" providerId="ADAL" clId="{3145202F-80C6-486A-B5F7-6D0F5148DFD5}" dt="2022-02-06T20:17:55.549" v="1085" actId="478"/>
          <ac:spMkLst>
            <pc:docMk/>
            <pc:sldMk cId="2388165018" sldId="401"/>
            <ac:spMk id="5" creationId="{36E79797-8BD7-42C0-B96C-A140BEDB081C}"/>
          </ac:spMkLst>
        </pc:spChg>
        <pc:spChg chg="del">
          <ac:chgData name="Theresa Meyer" userId="20600fb2-3175-439c-b231-c19851fcb3f1" providerId="ADAL" clId="{3145202F-80C6-486A-B5F7-6D0F5148DFD5}" dt="2022-02-06T20:17:55.549" v="1085" actId="478"/>
          <ac:spMkLst>
            <pc:docMk/>
            <pc:sldMk cId="2388165018" sldId="401"/>
            <ac:spMk id="7" creationId="{A760C045-7603-452D-A1A1-1A4C56D74556}"/>
          </ac:spMkLst>
        </pc:spChg>
        <pc:spChg chg="add mod">
          <ac:chgData name="Theresa Meyer" userId="20600fb2-3175-439c-b231-c19851fcb3f1" providerId="ADAL" clId="{3145202F-80C6-486A-B5F7-6D0F5148DFD5}" dt="2022-02-06T20:18:25.816" v="1091"/>
          <ac:spMkLst>
            <pc:docMk/>
            <pc:sldMk cId="2388165018" sldId="401"/>
            <ac:spMk id="10" creationId="{54E9A4FE-6809-458B-89E5-2EA340950C5E}"/>
          </ac:spMkLst>
        </pc:spChg>
        <pc:spChg chg="add mod">
          <ac:chgData name="Theresa Meyer" userId="20600fb2-3175-439c-b231-c19851fcb3f1" providerId="ADAL" clId="{3145202F-80C6-486A-B5F7-6D0F5148DFD5}" dt="2022-02-06T20:18:19.607" v="1090"/>
          <ac:spMkLst>
            <pc:docMk/>
            <pc:sldMk cId="2388165018" sldId="401"/>
            <ac:spMk id="11" creationId="{0795D42E-8848-42D6-B020-6DD483DE7CB7}"/>
          </ac:spMkLst>
        </pc:spChg>
        <pc:spChg chg="add mod">
          <ac:chgData name="Theresa Meyer" userId="20600fb2-3175-439c-b231-c19851fcb3f1" providerId="ADAL" clId="{3145202F-80C6-486A-B5F7-6D0F5148DFD5}" dt="2022-02-06T20:18:19.607" v="1090"/>
          <ac:spMkLst>
            <pc:docMk/>
            <pc:sldMk cId="2388165018" sldId="401"/>
            <ac:spMk id="12" creationId="{D3DC52B3-F8B8-49E1-84CF-93111BB8D9DF}"/>
          </ac:spMkLst>
        </pc:spChg>
        <pc:spChg chg="add mod">
          <ac:chgData name="Theresa Meyer" userId="20600fb2-3175-439c-b231-c19851fcb3f1" providerId="ADAL" clId="{3145202F-80C6-486A-B5F7-6D0F5148DFD5}" dt="2022-02-06T20:18:19.607" v="1090"/>
          <ac:spMkLst>
            <pc:docMk/>
            <pc:sldMk cId="2388165018" sldId="401"/>
            <ac:spMk id="13" creationId="{8FD02F6F-921B-42B3-86F0-38E4B0C2BD0D}"/>
          </ac:spMkLst>
        </pc:spChg>
        <pc:spChg chg="mod">
          <ac:chgData name="Theresa Meyer" userId="20600fb2-3175-439c-b231-c19851fcb3f1" providerId="ADAL" clId="{3145202F-80C6-486A-B5F7-6D0F5148DFD5}" dt="2022-02-06T20:18:38.686" v="1110" actId="20577"/>
          <ac:spMkLst>
            <pc:docMk/>
            <pc:sldMk cId="2388165018" sldId="401"/>
            <ac:spMk id="27" creationId="{3037781E-C653-44E0-B8BB-4B178488C305}"/>
          </ac:spMkLst>
        </pc:spChg>
        <pc:grpChg chg="add mod">
          <ac:chgData name="Theresa Meyer" userId="20600fb2-3175-439c-b231-c19851fcb3f1" providerId="ADAL" clId="{3145202F-80C6-486A-B5F7-6D0F5148DFD5}" dt="2022-02-06T20:18:19.607" v="1090"/>
          <ac:grpSpMkLst>
            <pc:docMk/>
            <pc:sldMk cId="2388165018" sldId="401"/>
            <ac:grpSpMk id="14" creationId="{CB049D77-DD64-4623-94FC-D7F8FCCED038}"/>
          </ac:grpSpMkLst>
        </pc:grpChg>
        <pc:picChg chg="del">
          <ac:chgData name="Theresa Meyer" userId="20600fb2-3175-439c-b231-c19851fcb3f1" providerId="ADAL" clId="{3145202F-80C6-486A-B5F7-6D0F5148DFD5}" dt="2022-02-06T20:17:55.549" v="1085" actId="478"/>
          <ac:picMkLst>
            <pc:docMk/>
            <pc:sldMk cId="2388165018" sldId="401"/>
            <ac:picMk id="8" creationId="{75717D28-E6A3-47D7-BDF6-19261C6D2D17}"/>
          </ac:picMkLst>
        </pc:picChg>
        <pc:picChg chg="mod">
          <ac:chgData name="Theresa Meyer" userId="20600fb2-3175-439c-b231-c19851fcb3f1" providerId="ADAL" clId="{3145202F-80C6-486A-B5F7-6D0F5148DFD5}" dt="2022-02-06T20:18:04.031" v="1087"/>
          <ac:picMkLst>
            <pc:docMk/>
            <pc:sldMk cId="2388165018" sldId="401"/>
            <ac:picMk id="15" creationId="{BD25B595-DA4C-42FF-970C-BCA9C76EE06F}"/>
          </ac:picMkLst>
        </pc:picChg>
        <pc:picChg chg="mod">
          <ac:chgData name="Theresa Meyer" userId="20600fb2-3175-439c-b231-c19851fcb3f1" providerId="ADAL" clId="{3145202F-80C6-486A-B5F7-6D0F5148DFD5}" dt="2022-02-06T20:18:04.031" v="1087"/>
          <ac:picMkLst>
            <pc:docMk/>
            <pc:sldMk cId="2388165018" sldId="401"/>
            <ac:picMk id="16" creationId="{E8160C55-065F-4D4A-A155-D99CA204F7AC}"/>
          </ac:picMkLst>
        </pc:picChg>
        <pc:cxnChg chg="del">
          <ac:chgData name="Theresa Meyer" userId="20600fb2-3175-439c-b231-c19851fcb3f1" providerId="ADAL" clId="{3145202F-80C6-486A-B5F7-6D0F5148DFD5}" dt="2022-02-06T20:17:55.549" v="1085" actId="478"/>
          <ac:cxnSpMkLst>
            <pc:docMk/>
            <pc:sldMk cId="2388165018" sldId="401"/>
            <ac:cxnSpMk id="9" creationId="{C201BB21-EC0F-4F96-A0C3-ABBA314375F3}"/>
          </ac:cxnSpMkLst>
        </pc:cxnChg>
      </pc:sldChg>
      <pc:sldChg chg="addSp delSp modSp add mod">
        <pc:chgData name="Theresa Meyer" userId="20600fb2-3175-439c-b231-c19851fcb3f1" providerId="ADAL" clId="{3145202F-80C6-486A-B5F7-6D0F5148DFD5}" dt="2022-02-06T20:19:07.472" v="1152" actId="20577"/>
        <pc:sldMkLst>
          <pc:docMk/>
          <pc:sldMk cId="2858634659" sldId="402"/>
        </pc:sldMkLst>
        <pc:spChg chg="del">
          <ac:chgData name="Theresa Meyer" userId="20600fb2-3175-439c-b231-c19851fcb3f1" providerId="ADAL" clId="{3145202F-80C6-486A-B5F7-6D0F5148DFD5}" dt="2022-02-06T20:18:51.636" v="1113" actId="478"/>
          <ac:spMkLst>
            <pc:docMk/>
            <pc:sldMk cId="2858634659" sldId="402"/>
            <ac:spMk id="10" creationId="{54E9A4FE-6809-458B-89E5-2EA340950C5E}"/>
          </ac:spMkLst>
        </pc:spChg>
        <pc:spChg chg="del">
          <ac:chgData name="Theresa Meyer" userId="20600fb2-3175-439c-b231-c19851fcb3f1" providerId="ADAL" clId="{3145202F-80C6-486A-B5F7-6D0F5148DFD5}" dt="2022-02-06T20:18:51.636" v="1113" actId="478"/>
          <ac:spMkLst>
            <pc:docMk/>
            <pc:sldMk cId="2858634659" sldId="402"/>
            <ac:spMk id="11" creationId="{0795D42E-8848-42D6-B020-6DD483DE7CB7}"/>
          </ac:spMkLst>
        </pc:spChg>
        <pc:spChg chg="del">
          <ac:chgData name="Theresa Meyer" userId="20600fb2-3175-439c-b231-c19851fcb3f1" providerId="ADAL" clId="{3145202F-80C6-486A-B5F7-6D0F5148DFD5}" dt="2022-02-06T20:18:51.636" v="1113" actId="478"/>
          <ac:spMkLst>
            <pc:docMk/>
            <pc:sldMk cId="2858634659" sldId="402"/>
            <ac:spMk id="12" creationId="{D3DC52B3-F8B8-49E1-84CF-93111BB8D9DF}"/>
          </ac:spMkLst>
        </pc:spChg>
        <pc:spChg chg="del">
          <ac:chgData name="Theresa Meyer" userId="20600fb2-3175-439c-b231-c19851fcb3f1" providerId="ADAL" clId="{3145202F-80C6-486A-B5F7-6D0F5148DFD5}" dt="2022-02-06T20:18:51.636" v="1113" actId="478"/>
          <ac:spMkLst>
            <pc:docMk/>
            <pc:sldMk cId="2858634659" sldId="402"/>
            <ac:spMk id="13" creationId="{8FD02F6F-921B-42B3-86F0-38E4B0C2BD0D}"/>
          </ac:spMkLst>
        </pc:spChg>
        <pc:spChg chg="add mod">
          <ac:chgData name="Theresa Meyer" userId="20600fb2-3175-439c-b231-c19851fcb3f1" providerId="ADAL" clId="{3145202F-80C6-486A-B5F7-6D0F5148DFD5}" dt="2022-02-06T20:18:57.797" v="1115"/>
          <ac:spMkLst>
            <pc:docMk/>
            <pc:sldMk cId="2858634659" sldId="402"/>
            <ac:spMk id="18" creationId="{3B938895-E42F-4EF9-B8A7-FC2AD12A0355}"/>
          </ac:spMkLst>
        </pc:spChg>
        <pc:spChg chg="mod">
          <ac:chgData name="Theresa Meyer" userId="20600fb2-3175-439c-b231-c19851fcb3f1" providerId="ADAL" clId="{3145202F-80C6-486A-B5F7-6D0F5148DFD5}" dt="2022-02-06T20:19:07.472" v="1152" actId="20577"/>
          <ac:spMkLst>
            <pc:docMk/>
            <pc:sldMk cId="2858634659" sldId="402"/>
            <ac:spMk id="27" creationId="{3037781E-C653-44E0-B8BB-4B178488C305}"/>
          </ac:spMkLst>
        </pc:spChg>
        <pc:grpChg chg="del">
          <ac:chgData name="Theresa Meyer" userId="20600fb2-3175-439c-b231-c19851fcb3f1" providerId="ADAL" clId="{3145202F-80C6-486A-B5F7-6D0F5148DFD5}" dt="2022-02-06T20:18:51.636" v="1113" actId="478"/>
          <ac:grpSpMkLst>
            <pc:docMk/>
            <pc:sldMk cId="2858634659" sldId="402"/>
            <ac:grpSpMk id="14" creationId="{CB049D77-DD64-4623-94FC-D7F8FCCED038}"/>
          </ac:grpSpMkLst>
        </pc:grpChg>
        <pc:picChg chg="add mod">
          <ac:chgData name="Theresa Meyer" userId="20600fb2-3175-439c-b231-c19851fcb3f1" providerId="ADAL" clId="{3145202F-80C6-486A-B5F7-6D0F5148DFD5}" dt="2022-02-06T20:18:57.797" v="1115"/>
          <ac:picMkLst>
            <pc:docMk/>
            <pc:sldMk cId="2858634659" sldId="402"/>
            <ac:picMk id="17" creationId="{B9F41B3A-FB19-40A0-B8F2-83D92E721673}"/>
          </ac:picMkLst>
        </pc:picChg>
      </pc:sldChg>
      <pc:sldMasterChg chg="delSldLayout">
        <pc:chgData name="Theresa Meyer" userId="20600fb2-3175-439c-b231-c19851fcb3f1" providerId="ADAL" clId="{3145202F-80C6-486A-B5F7-6D0F5148DFD5}" dt="2022-02-06T20:19:12.259" v="1154" actId="47"/>
        <pc:sldMasterMkLst>
          <pc:docMk/>
          <pc:sldMasterMk cId="0" sldId="2147483674"/>
        </pc:sldMasterMkLst>
        <pc:sldLayoutChg chg="del">
          <pc:chgData name="Theresa Meyer" userId="20600fb2-3175-439c-b231-c19851fcb3f1" providerId="ADAL" clId="{3145202F-80C6-486A-B5F7-6D0F5148DFD5}" dt="2022-02-06T20:19:12.259" v="1154" actId="47"/>
          <pc:sldLayoutMkLst>
            <pc:docMk/>
            <pc:sldMasterMk cId="0" sldId="2147483674"/>
            <pc:sldLayoutMk cId="0" sldId="2147483658"/>
          </pc:sldLayoutMkLst>
        </pc:sldLayoutChg>
        <pc:sldLayoutChg chg="del">
          <pc:chgData name="Theresa Meyer" userId="20600fb2-3175-439c-b231-c19851fcb3f1" providerId="ADAL" clId="{3145202F-80C6-486A-B5F7-6D0F5148DFD5}" dt="2022-02-06T20:19:10.577" v="1153" actId="47"/>
          <pc:sldLayoutMkLst>
            <pc:docMk/>
            <pc:sldMasterMk cId="0" sldId="2147483674"/>
            <pc:sldLayoutMk cId="664501000" sldId="2147483675"/>
          </pc:sldLayoutMkLst>
        </pc:sldLayoutChg>
        <pc:sldLayoutChg chg="del">
          <pc:chgData name="Theresa Meyer" userId="20600fb2-3175-439c-b231-c19851fcb3f1" providerId="ADAL" clId="{3145202F-80C6-486A-B5F7-6D0F5148DFD5}" dt="2022-02-06T19:50:34.174" v="62" actId="47"/>
          <pc:sldLayoutMkLst>
            <pc:docMk/>
            <pc:sldMasterMk cId="0" sldId="2147483674"/>
            <pc:sldLayoutMk cId="3920309141" sldId="2147483675"/>
          </pc:sldLayoutMkLst>
        </pc:sldLayoutChg>
      </pc:sldMasterChg>
    </pc:docChg>
  </pc:docChgLst>
  <pc:docChgLst>
    <pc:chgData name="Theresa Meyer" userId="20600fb2-3175-439c-b231-c19851fcb3f1" providerId="ADAL" clId="{28F7D0F6-3236-4F08-815D-0EEBD17078A4}"/>
    <pc:docChg chg="undo custSel modSld">
      <pc:chgData name="Theresa Meyer" userId="20600fb2-3175-439c-b231-c19851fcb3f1" providerId="ADAL" clId="{28F7D0F6-3236-4F08-815D-0EEBD17078A4}" dt="2024-02-07T16:53:14.019" v="26" actId="5793"/>
      <pc:docMkLst>
        <pc:docMk/>
      </pc:docMkLst>
      <pc:sldChg chg="modSp">
        <pc:chgData name="Theresa Meyer" userId="20600fb2-3175-439c-b231-c19851fcb3f1" providerId="ADAL" clId="{28F7D0F6-3236-4F08-815D-0EEBD17078A4}" dt="2024-02-01T17:45:33.924" v="11"/>
        <pc:sldMkLst>
          <pc:docMk/>
          <pc:sldMk cId="1229462105" sldId="299"/>
        </pc:sldMkLst>
        <pc:spChg chg="mod">
          <ac:chgData name="Theresa Meyer" userId="20600fb2-3175-439c-b231-c19851fcb3f1" providerId="ADAL" clId="{28F7D0F6-3236-4F08-815D-0EEBD17078A4}" dt="2024-02-01T17:45:29.861" v="10"/>
          <ac:spMkLst>
            <pc:docMk/>
            <pc:sldMk cId="1229462105" sldId="299"/>
            <ac:spMk id="46" creationId="{4FD44BE1-DA7D-4C74-8ED3-7E10E299197D}"/>
          </ac:spMkLst>
        </pc:spChg>
        <pc:spChg chg="mod">
          <ac:chgData name="Theresa Meyer" userId="20600fb2-3175-439c-b231-c19851fcb3f1" providerId="ADAL" clId="{28F7D0F6-3236-4F08-815D-0EEBD17078A4}" dt="2024-02-01T17:45:25.987" v="9"/>
          <ac:spMkLst>
            <pc:docMk/>
            <pc:sldMk cId="1229462105" sldId="299"/>
            <ac:spMk id="48" creationId="{7A6C4372-CD8B-4AB5-99B2-75CCE3A1F031}"/>
          </ac:spMkLst>
        </pc:spChg>
        <pc:spChg chg="mod">
          <ac:chgData name="Theresa Meyer" userId="20600fb2-3175-439c-b231-c19851fcb3f1" providerId="ADAL" clId="{28F7D0F6-3236-4F08-815D-0EEBD17078A4}" dt="2024-02-01T17:45:33.924" v="11"/>
          <ac:spMkLst>
            <pc:docMk/>
            <pc:sldMk cId="1229462105" sldId="299"/>
            <ac:spMk id="49" creationId="{340E24A6-53E0-492C-9D55-E347FAC28790}"/>
          </ac:spMkLst>
        </pc:spChg>
        <pc:spChg chg="mod">
          <ac:chgData name="Theresa Meyer" userId="20600fb2-3175-439c-b231-c19851fcb3f1" providerId="ADAL" clId="{28F7D0F6-3236-4F08-815D-0EEBD17078A4}" dt="2024-02-01T17:45:21.642" v="8"/>
          <ac:spMkLst>
            <pc:docMk/>
            <pc:sldMk cId="1229462105" sldId="299"/>
            <ac:spMk id="355" creationId="{00000000-0000-0000-0000-000000000000}"/>
          </ac:spMkLst>
        </pc:spChg>
      </pc:sldChg>
      <pc:sldChg chg="modSp mod">
        <pc:chgData name="Theresa Meyer" userId="20600fb2-3175-439c-b231-c19851fcb3f1" providerId="ADAL" clId="{28F7D0F6-3236-4F08-815D-0EEBD17078A4}" dt="2024-02-01T17:06:13.442" v="6" actId="14100"/>
        <pc:sldMkLst>
          <pc:docMk/>
          <pc:sldMk cId="1743975356" sldId="302"/>
        </pc:sldMkLst>
        <pc:graphicFrameChg chg="modGraphic">
          <ac:chgData name="Theresa Meyer" userId="20600fb2-3175-439c-b231-c19851fcb3f1" providerId="ADAL" clId="{28F7D0F6-3236-4F08-815D-0EEBD17078A4}" dt="2024-02-01T17:06:13.442" v="6" actId="14100"/>
          <ac:graphicFrameMkLst>
            <pc:docMk/>
            <pc:sldMk cId="1743975356" sldId="302"/>
            <ac:graphicFrameMk id="6" creationId="{3EE73F51-4DDC-4EA8-3F59-C502C1323640}"/>
          </ac:graphicFrameMkLst>
        </pc:graphicFrameChg>
        <pc:graphicFrameChg chg="mod">
          <ac:chgData name="Theresa Meyer" userId="20600fb2-3175-439c-b231-c19851fcb3f1" providerId="ADAL" clId="{28F7D0F6-3236-4F08-815D-0EEBD17078A4}" dt="2024-02-01T17:06:09.563" v="5" actId="1076"/>
          <ac:graphicFrameMkLst>
            <pc:docMk/>
            <pc:sldMk cId="1743975356" sldId="302"/>
            <ac:graphicFrameMk id="8" creationId="{C07CFE25-5161-573F-210B-089A0D24AF4E}"/>
          </ac:graphicFrameMkLst>
        </pc:graphicFrameChg>
        <pc:graphicFrameChg chg="mod">
          <ac:chgData name="Theresa Meyer" userId="20600fb2-3175-439c-b231-c19851fcb3f1" providerId="ADAL" clId="{28F7D0F6-3236-4F08-815D-0EEBD17078A4}" dt="2024-02-01T17:06:09.563" v="5" actId="1076"/>
          <ac:graphicFrameMkLst>
            <pc:docMk/>
            <pc:sldMk cId="1743975356" sldId="302"/>
            <ac:graphicFrameMk id="9" creationId="{ED1E4D5B-EB31-76D4-C441-05E55E92C2A0}"/>
          </ac:graphicFrameMkLst>
        </pc:graphicFrameChg>
      </pc:sldChg>
      <pc:sldChg chg="modSp mod">
        <pc:chgData name="Theresa Meyer" userId="20600fb2-3175-439c-b231-c19851fcb3f1" providerId="ADAL" clId="{28F7D0F6-3236-4F08-815D-0EEBD17078A4}" dt="2024-02-07T16:52:41.074" v="21" actId="20577"/>
        <pc:sldMkLst>
          <pc:docMk/>
          <pc:sldMk cId="174811545" sldId="308"/>
        </pc:sldMkLst>
        <pc:spChg chg="mod">
          <ac:chgData name="Theresa Meyer" userId="20600fb2-3175-439c-b231-c19851fcb3f1" providerId="ADAL" clId="{28F7D0F6-3236-4F08-815D-0EEBD17078A4}" dt="2024-02-07T16:52:41.074" v="21" actId="20577"/>
          <ac:spMkLst>
            <pc:docMk/>
            <pc:sldMk cId="174811545" sldId="308"/>
            <ac:spMk id="15" creationId="{F5680300-A190-5610-C512-C119984E5E73}"/>
          </ac:spMkLst>
        </pc:spChg>
      </pc:sldChg>
      <pc:sldChg chg="modSp mod">
        <pc:chgData name="Theresa Meyer" userId="20600fb2-3175-439c-b231-c19851fcb3f1" providerId="ADAL" clId="{28F7D0F6-3236-4F08-815D-0EEBD17078A4}" dt="2024-02-01T17:07:57.820" v="7" actId="14100"/>
        <pc:sldMkLst>
          <pc:docMk/>
          <pc:sldMk cId="1514284220" sldId="309"/>
        </pc:sldMkLst>
        <pc:graphicFrameChg chg="mod modGraphic">
          <ac:chgData name="Theresa Meyer" userId="20600fb2-3175-439c-b231-c19851fcb3f1" providerId="ADAL" clId="{28F7D0F6-3236-4F08-815D-0EEBD17078A4}" dt="2024-02-01T17:07:57.820" v="7" actId="14100"/>
          <ac:graphicFrameMkLst>
            <pc:docMk/>
            <pc:sldMk cId="1514284220" sldId="309"/>
            <ac:graphicFrameMk id="3" creationId="{433A0B99-5AC5-0D90-5D2A-B655777FC592}"/>
          </ac:graphicFrameMkLst>
        </pc:graphicFrameChg>
        <pc:graphicFrameChg chg="modGraphic">
          <ac:chgData name="Theresa Meyer" userId="20600fb2-3175-439c-b231-c19851fcb3f1" providerId="ADAL" clId="{28F7D0F6-3236-4F08-815D-0EEBD17078A4}" dt="2024-02-01T17:07:57.820" v="7" actId="14100"/>
          <ac:graphicFrameMkLst>
            <pc:docMk/>
            <pc:sldMk cId="1514284220" sldId="309"/>
            <ac:graphicFrameMk id="4" creationId="{032B2E60-5F87-0CF5-0E7E-BFF18A257DF9}"/>
          </ac:graphicFrameMkLst>
        </pc:graphicFrameChg>
      </pc:sldChg>
      <pc:sldChg chg="modSp">
        <pc:chgData name="Theresa Meyer" userId="20600fb2-3175-439c-b231-c19851fcb3f1" providerId="ADAL" clId="{28F7D0F6-3236-4F08-815D-0EEBD17078A4}" dt="2024-02-01T17:45:48.265" v="13"/>
        <pc:sldMkLst>
          <pc:docMk/>
          <pc:sldMk cId="1417058197" sldId="322"/>
        </pc:sldMkLst>
        <pc:spChg chg="mod">
          <ac:chgData name="Theresa Meyer" userId="20600fb2-3175-439c-b231-c19851fcb3f1" providerId="ADAL" clId="{28F7D0F6-3236-4F08-815D-0EEBD17078A4}" dt="2024-02-01T17:45:42.318" v="12"/>
          <ac:spMkLst>
            <pc:docMk/>
            <pc:sldMk cId="1417058197" sldId="322"/>
            <ac:spMk id="5" creationId="{DD866EBF-D076-13D9-CD62-E7FD02FB59B7}"/>
          </ac:spMkLst>
        </pc:spChg>
        <pc:spChg chg="mod">
          <ac:chgData name="Theresa Meyer" userId="20600fb2-3175-439c-b231-c19851fcb3f1" providerId="ADAL" clId="{28F7D0F6-3236-4F08-815D-0EEBD17078A4}" dt="2024-02-01T17:45:48.265" v="13"/>
          <ac:spMkLst>
            <pc:docMk/>
            <pc:sldMk cId="1417058197" sldId="322"/>
            <ac:spMk id="6" creationId="{70516FBA-4D6A-ED65-1FDE-1BE47C8EA65D}"/>
          </ac:spMkLst>
        </pc:spChg>
        <pc:spChg chg="mod">
          <ac:chgData name="Theresa Meyer" userId="20600fb2-3175-439c-b231-c19851fcb3f1" providerId="ADAL" clId="{28F7D0F6-3236-4F08-815D-0EEBD17078A4}" dt="2024-02-01T17:45:48.265" v="13"/>
          <ac:spMkLst>
            <pc:docMk/>
            <pc:sldMk cId="1417058197" sldId="322"/>
            <ac:spMk id="7" creationId="{DD99B714-017B-0C1F-019D-B547DC198CD4}"/>
          </ac:spMkLst>
        </pc:spChg>
        <pc:spChg chg="mod">
          <ac:chgData name="Theresa Meyer" userId="20600fb2-3175-439c-b231-c19851fcb3f1" providerId="ADAL" clId="{28F7D0F6-3236-4F08-815D-0EEBD17078A4}" dt="2024-02-01T17:45:48.265" v="13"/>
          <ac:spMkLst>
            <pc:docMk/>
            <pc:sldMk cId="1417058197" sldId="322"/>
            <ac:spMk id="11" creationId="{6EAB30CF-3FF7-72BF-DEAC-5FD4F26FBFE8}"/>
          </ac:spMkLst>
        </pc:spChg>
        <pc:spChg chg="mod">
          <ac:chgData name="Theresa Meyer" userId="20600fb2-3175-439c-b231-c19851fcb3f1" providerId="ADAL" clId="{28F7D0F6-3236-4F08-815D-0EEBD17078A4}" dt="2024-02-01T17:45:48.265" v="13"/>
          <ac:spMkLst>
            <pc:docMk/>
            <pc:sldMk cId="1417058197" sldId="322"/>
            <ac:spMk id="51" creationId="{7E3BE275-7226-FE06-C63F-E63D3C18BBE6}"/>
          </ac:spMkLst>
        </pc:spChg>
      </pc:sldChg>
      <pc:sldChg chg="modSp mod">
        <pc:chgData name="Theresa Meyer" userId="20600fb2-3175-439c-b231-c19851fcb3f1" providerId="ADAL" clId="{28F7D0F6-3236-4F08-815D-0EEBD17078A4}" dt="2024-02-07T16:53:14.019" v="26" actId="5793"/>
        <pc:sldMkLst>
          <pc:docMk/>
          <pc:sldMk cId="4230187231" sldId="400"/>
        </pc:sldMkLst>
        <pc:spChg chg="mod">
          <ac:chgData name="Theresa Meyer" userId="20600fb2-3175-439c-b231-c19851fcb3f1" providerId="ADAL" clId="{28F7D0F6-3236-4F08-815D-0EEBD17078A4}" dt="2024-02-07T16:53:14.019" v="26" actId="5793"/>
          <ac:spMkLst>
            <pc:docMk/>
            <pc:sldMk cId="4230187231" sldId="400"/>
            <ac:spMk id="2" creationId="{9349D01C-8956-06B0-4F23-F7CBA7AEEB21}"/>
          </ac:spMkLst>
        </pc:spChg>
      </pc:sldChg>
      <pc:sldChg chg="addSp delSp modSp mod">
        <pc:chgData name="Theresa Meyer" userId="20600fb2-3175-439c-b231-c19851fcb3f1" providerId="ADAL" clId="{28F7D0F6-3236-4F08-815D-0EEBD17078A4}" dt="2024-02-01T17:05:44.942" v="3"/>
        <pc:sldMkLst>
          <pc:docMk/>
          <pc:sldMk cId="779318695" sldId="403"/>
        </pc:sldMkLst>
        <pc:picChg chg="add del">
          <ac:chgData name="Theresa Meyer" userId="20600fb2-3175-439c-b231-c19851fcb3f1" providerId="ADAL" clId="{28F7D0F6-3236-4F08-815D-0EEBD17078A4}" dt="2024-02-01T17:05:29.199" v="2" actId="22"/>
          <ac:picMkLst>
            <pc:docMk/>
            <pc:sldMk cId="779318695" sldId="403"/>
            <ac:picMk id="3" creationId="{D58548D8-D952-62AA-F805-53AF27FAAA28}"/>
          </ac:picMkLst>
        </pc:picChg>
        <pc:picChg chg="add mod">
          <ac:chgData name="Theresa Meyer" userId="20600fb2-3175-439c-b231-c19851fcb3f1" providerId="ADAL" clId="{28F7D0F6-3236-4F08-815D-0EEBD17078A4}" dt="2024-02-01T17:05:44.942" v="3"/>
          <ac:picMkLst>
            <pc:docMk/>
            <pc:sldMk cId="779318695" sldId="403"/>
            <ac:picMk id="4" creationId="{C9DAE121-6E02-2767-9D7C-867D9311C29F}"/>
          </ac:picMkLst>
        </pc:picChg>
        <pc:picChg chg="del">
          <ac:chgData name="Theresa Meyer" userId="20600fb2-3175-439c-b231-c19851fcb3f1" providerId="ADAL" clId="{28F7D0F6-3236-4F08-815D-0EEBD17078A4}" dt="2024-02-01T17:05:26.362" v="0" actId="478"/>
          <ac:picMkLst>
            <pc:docMk/>
            <pc:sldMk cId="779318695" sldId="403"/>
            <ac:picMk id="5" creationId="{004C8C8D-478C-F97E-187D-6450A3732877}"/>
          </ac:picMkLst>
        </pc:picChg>
      </pc:sldChg>
      <pc:sldChg chg="modSp">
        <pc:chgData name="Theresa Meyer" userId="20600fb2-3175-439c-b231-c19851fcb3f1" providerId="ADAL" clId="{28F7D0F6-3236-4F08-815D-0EEBD17078A4}" dt="2024-02-01T17:46:05.183" v="14"/>
        <pc:sldMkLst>
          <pc:docMk/>
          <pc:sldMk cId="2478810931" sldId="404"/>
        </pc:sldMkLst>
        <pc:spChg chg="mod">
          <ac:chgData name="Theresa Meyer" userId="20600fb2-3175-439c-b231-c19851fcb3f1" providerId="ADAL" clId="{28F7D0F6-3236-4F08-815D-0EEBD17078A4}" dt="2024-02-01T17:46:05.183" v="14"/>
          <ac:spMkLst>
            <pc:docMk/>
            <pc:sldMk cId="2478810931" sldId="404"/>
            <ac:spMk id="2" creationId="{1BD16E35-6BDD-5FA2-84E9-DE6B1C830D43}"/>
          </ac:spMkLst>
        </pc:spChg>
        <pc:spChg chg="mod">
          <ac:chgData name="Theresa Meyer" userId="20600fb2-3175-439c-b231-c19851fcb3f1" providerId="ADAL" clId="{28F7D0F6-3236-4F08-815D-0EEBD17078A4}" dt="2024-02-01T17:46:05.183" v="14"/>
          <ac:spMkLst>
            <pc:docMk/>
            <pc:sldMk cId="2478810931" sldId="404"/>
            <ac:spMk id="3" creationId="{A882CB27-9818-CC7D-1B85-59E6E7E79841}"/>
          </ac:spMkLst>
        </pc:spChg>
        <pc:spChg chg="mod">
          <ac:chgData name="Theresa Meyer" userId="20600fb2-3175-439c-b231-c19851fcb3f1" providerId="ADAL" clId="{28F7D0F6-3236-4F08-815D-0EEBD17078A4}" dt="2024-02-01T17:46:05.183" v="14"/>
          <ac:spMkLst>
            <pc:docMk/>
            <pc:sldMk cId="2478810931" sldId="404"/>
            <ac:spMk id="11" creationId="{9EBCBFBF-03F7-7005-32B2-6DAF0BA8B575}"/>
          </ac:spMkLst>
        </pc:spChg>
      </pc:sldChg>
    </pc:docChg>
  </pc:docChgLst>
  <pc:docChgLst>
    <pc:chgData name="Theresa Meyer" userId="20600fb2-3175-439c-b231-c19851fcb3f1" providerId="ADAL" clId="{83A8C734-9C25-40A3-A23F-FD8F44AE8755}"/>
    <pc:docChg chg="undo custSel addSld delSld modSld modMainMaster">
      <pc:chgData name="Theresa Meyer" userId="20600fb2-3175-439c-b231-c19851fcb3f1" providerId="ADAL" clId="{83A8C734-9C25-40A3-A23F-FD8F44AE8755}" dt="2021-01-20T19:09:09.423" v="58" actId="14100"/>
      <pc:docMkLst>
        <pc:docMk/>
      </pc:docMkLst>
      <pc:sldChg chg="delSp mod">
        <pc:chgData name="Theresa Meyer" userId="20600fb2-3175-439c-b231-c19851fcb3f1" providerId="ADAL" clId="{83A8C734-9C25-40A3-A23F-FD8F44AE8755}" dt="2021-01-20T19:07:15.742" v="23" actId="478"/>
        <pc:sldMkLst>
          <pc:docMk/>
          <pc:sldMk cId="0" sldId="258"/>
        </pc:sldMkLst>
        <pc:grpChg chg="del">
          <ac:chgData name="Theresa Meyer" userId="20600fb2-3175-439c-b231-c19851fcb3f1" providerId="ADAL" clId="{83A8C734-9C25-40A3-A23F-FD8F44AE8755}" dt="2021-01-20T19:06:06.202" v="2" actId="478"/>
          <ac:grpSpMkLst>
            <pc:docMk/>
            <pc:sldMk cId="0" sldId="258"/>
            <ac:grpSpMk id="43" creationId="{9C1C35B8-5B56-4DE5-B25C-CCAE781979DF}"/>
          </ac:grpSpMkLst>
        </pc:grpChg>
        <pc:grpChg chg="del">
          <ac:chgData name="Theresa Meyer" userId="20600fb2-3175-439c-b231-c19851fcb3f1" providerId="ADAL" clId="{83A8C734-9C25-40A3-A23F-FD8F44AE8755}" dt="2021-01-20T19:07:15.742" v="23" actId="478"/>
          <ac:grpSpMkLst>
            <pc:docMk/>
            <pc:sldMk cId="0" sldId="258"/>
            <ac:grpSpMk id="197" creationId="{00000000-0000-0000-0000-000000000000}"/>
          </ac:grpSpMkLst>
        </pc:grpChg>
      </pc:sldChg>
      <pc:sldChg chg="del">
        <pc:chgData name="Theresa Meyer" userId="20600fb2-3175-439c-b231-c19851fcb3f1" providerId="ADAL" clId="{83A8C734-9C25-40A3-A23F-FD8F44AE8755}" dt="2021-01-20T19:05:50.317" v="1" actId="47"/>
        <pc:sldMkLst>
          <pc:docMk/>
          <pc:sldMk cId="0" sldId="277"/>
        </pc:sldMkLst>
      </pc:sldChg>
      <pc:sldChg chg="del">
        <pc:chgData name="Theresa Meyer" userId="20600fb2-3175-439c-b231-c19851fcb3f1" providerId="ADAL" clId="{83A8C734-9C25-40A3-A23F-FD8F44AE8755}" dt="2021-01-20T19:05:50.317" v="1" actId="47"/>
        <pc:sldMkLst>
          <pc:docMk/>
          <pc:sldMk cId="0" sldId="279"/>
        </pc:sldMkLst>
      </pc:sldChg>
      <pc:sldChg chg="delSp modSp mod">
        <pc:chgData name="Theresa Meyer" userId="20600fb2-3175-439c-b231-c19851fcb3f1" providerId="ADAL" clId="{83A8C734-9C25-40A3-A23F-FD8F44AE8755}" dt="2021-01-20T19:07:13.242" v="22" actId="478"/>
        <pc:sldMkLst>
          <pc:docMk/>
          <pc:sldMk cId="3068371791" sldId="298"/>
        </pc:sldMkLst>
        <pc:spChg chg="mod">
          <ac:chgData name="Theresa Meyer" userId="20600fb2-3175-439c-b231-c19851fcb3f1" providerId="ADAL" clId="{83A8C734-9C25-40A3-A23F-FD8F44AE8755}" dt="2021-01-20T19:06:17.942" v="7" actId="1076"/>
          <ac:spMkLst>
            <pc:docMk/>
            <pc:sldMk cId="3068371791" sldId="298"/>
            <ac:spMk id="48" creationId="{7A6C4372-CD8B-4AB5-99B2-75CCE3A1F031}"/>
          </ac:spMkLst>
        </pc:spChg>
        <pc:spChg chg="mod">
          <ac:chgData name="Theresa Meyer" userId="20600fb2-3175-439c-b231-c19851fcb3f1" providerId="ADAL" clId="{83A8C734-9C25-40A3-A23F-FD8F44AE8755}" dt="2021-01-20T19:06:28.042" v="11" actId="1076"/>
          <ac:spMkLst>
            <pc:docMk/>
            <pc:sldMk cId="3068371791" sldId="298"/>
            <ac:spMk id="358" creationId="{00000000-0000-0000-0000-000000000000}"/>
          </ac:spMkLst>
        </pc:spChg>
        <pc:grpChg chg="del">
          <ac:chgData name="Theresa Meyer" userId="20600fb2-3175-439c-b231-c19851fcb3f1" providerId="ADAL" clId="{83A8C734-9C25-40A3-A23F-FD8F44AE8755}" dt="2021-01-20T19:07:13.242" v="22" actId="478"/>
          <ac:grpSpMkLst>
            <pc:docMk/>
            <pc:sldMk cId="3068371791" sldId="298"/>
            <ac:grpSpMk id="29" creationId="{878EF9BE-A623-451B-B47D-F12133A7E6B1}"/>
          </ac:grpSpMkLst>
        </pc:grpChg>
        <pc:grpChg chg="del">
          <ac:chgData name="Theresa Meyer" userId="20600fb2-3175-439c-b231-c19851fcb3f1" providerId="ADAL" clId="{83A8C734-9C25-40A3-A23F-FD8F44AE8755}" dt="2021-01-20T19:06:08.902" v="3" actId="478"/>
          <ac:grpSpMkLst>
            <pc:docMk/>
            <pc:sldMk cId="3068371791" sldId="298"/>
            <ac:grpSpMk id="344" creationId="{00000000-0000-0000-0000-000000000000}"/>
          </ac:grpSpMkLst>
        </pc:grpChg>
        <pc:grpChg chg="del">
          <ac:chgData name="Theresa Meyer" userId="20600fb2-3175-439c-b231-c19851fcb3f1" providerId="ADAL" clId="{83A8C734-9C25-40A3-A23F-FD8F44AE8755}" dt="2021-01-20T19:06:09.962" v="4" actId="478"/>
          <ac:grpSpMkLst>
            <pc:docMk/>
            <pc:sldMk cId="3068371791" sldId="298"/>
            <ac:grpSpMk id="349" creationId="{00000000-0000-0000-0000-000000000000}"/>
          </ac:grpSpMkLst>
        </pc:grpChg>
        <pc:picChg chg="del">
          <ac:chgData name="Theresa Meyer" userId="20600fb2-3175-439c-b231-c19851fcb3f1" providerId="ADAL" clId="{83A8C734-9C25-40A3-A23F-FD8F44AE8755}" dt="2021-01-20T19:06:35.372" v="12" actId="478"/>
          <ac:picMkLst>
            <pc:docMk/>
            <pc:sldMk cId="3068371791" sldId="298"/>
            <ac:picMk id="28" creationId="{602D5B50-0F80-4430-8CE9-7BA8183AD277}"/>
          </ac:picMkLst>
        </pc:picChg>
      </pc:sldChg>
      <pc:sldChg chg="addSp delSp modSp mod">
        <pc:chgData name="Theresa Meyer" userId="20600fb2-3175-439c-b231-c19851fcb3f1" providerId="ADAL" clId="{83A8C734-9C25-40A3-A23F-FD8F44AE8755}" dt="2021-01-20T19:07:17.553" v="24" actId="478"/>
        <pc:sldMkLst>
          <pc:docMk/>
          <pc:sldMk cId="960187859" sldId="299"/>
        </pc:sldMkLst>
        <pc:spChg chg="add del mod">
          <ac:chgData name="Theresa Meyer" userId="20600fb2-3175-439c-b231-c19851fcb3f1" providerId="ADAL" clId="{83A8C734-9C25-40A3-A23F-FD8F44AE8755}" dt="2021-01-20T19:06:42.142" v="16" actId="478"/>
          <ac:spMkLst>
            <pc:docMk/>
            <pc:sldMk cId="960187859" sldId="299"/>
            <ac:spMk id="3" creationId="{EDA07566-EC86-4C24-A56E-61C2F9D1AA15}"/>
          </ac:spMkLst>
        </pc:spChg>
        <pc:spChg chg="add del">
          <ac:chgData name="Theresa Meyer" userId="20600fb2-3175-439c-b231-c19851fcb3f1" providerId="ADAL" clId="{83A8C734-9C25-40A3-A23F-FD8F44AE8755}" dt="2021-01-20T19:06:42.142" v="16" actId="478"/>
          <ac:spMkLst>
            <pc:docMk/>
            <pc:sldMk cId="960187859" sldId="299"/>
            <ac:spMk id="364" creationId="{00000000-0000-0000-0000-000000000000}"/>
          </ac:spMkLst>
        </pc:spChg>
        <pc:grpChg chg="del">
          <ac:chgData name="Theresa Meyer" userId="20600fb2-3175-439c-b231-c19851fcb3f1" providerId="ADAL" clId="{83A8C734-9C25-40A3-A23F-FD8F44AE8755}" dt="2021-01-20T19:07:17.553" v="24" actId="478"/>
          <ac:grpSpMkLst>
            <pc:docMk/>
            <pc:sldMk cId="960187859" sldId="299"/>
            <ac:grpSpMk id="29" creationId="{878EF9BE-A623-451B-B47D-F12133A7E6B1}"/>
          </ac:grpSpMkLst>
        </pc:grpChg>
        <pc:grpChg chg="del">
          <ac:chgData name="Theresa Meyer" userId="20600fb2-3175-439c-b231-c19851fcb3f1" providerId="ADAL" clId="{83A8C734-9C25-40A3-A23F-FD8F44AE8755}" dt="2021-01-20T19:06:43.473" v="17" actId="478"/>
          <ac:grpSpMkLst>
            <pc:docMk/>
            <pc:sldMk cId="960187859" sldId="299"/>
            <ac:grpSpMk id="344" creationId="{00000000-0000-0000-0000-000000000000}"/>
          </ac:grpSpMkLst>
        </pc:grpChg>
        <pc:grpChg chg="del">
          <ac:chgData name="Theresa Meyer" userId="20600fb2-3175-439c-b231-c19851fcb3f1" providerId="ADAL" clId="{83A8C734-9C25-40A3-A23F-FD8F44AE8755}" dt="2021-01-20T19:06:39.527" v="14" actId="478"/>
          <ac:grpSpMkLst>
            <pc:docMk/>
            <pc:sldMk cId="960187859" sldId="299"/>
            <ac:grpSpMk id="349" creationId="{00000000-0000-0000-0000-000000000000}"/>
          </ac:grpSpMkLst>
        </pc:grpChg>
        <pc:picChg chg="del">
          <ac:chgData name="Theresa Meyer" userId="20600fb2-3175-439c-b231-c19851fcb3f1" providerId="ADAL" clId="{83A8C734-9C25-40A3-A23F-FD8F44AE8755}" dt="2021-01-20T19:06:37.692" v="13" actId="478"/>
          <ac:picMkLst>
            <pc:docMk/>
            <pc:sldMk cId="960187859" sldId="299"/>
            <ac:picMk id="7" creationId="{BC8B63F6-E5A6-4716-BD27-9F650FE9FCC2}"/>
          </ac:picMkLst>
        </pc:picChg>
      </pc:sldChg>
      <pc:sldChg chg="addSp delSp modSp mod">
        <pc:chgData name="Theresa Meyer" userId="20600fb2-3175-439c-b231-c19851fcb3f1" providerId="ADAL" clId="{83A8C734-9C25-40A3-A23F-FD8F44AE8755}" dt="2021-01-20T19:07:28.373" v="28" actId="1076"/>
        <pc:sldMkLst>
          <pc:docMk/>
          <pc:sldMk cId="3228682927" sldId="300"/>
        </pc:sldMkLst>
        <pc:spChg chg="add del mod">
          <ac:chgData name="Theresa Meyer" userId="20600fb2-3175-439c-b231-c19851fcb3f1" providerId="ADAL" clId="{83A8C734-9C25-40A3-A23F-FD8F44AE8755}" dt="2021-01-20T19:07:20.722" v="26" actId="478"/>
          <ac:spMkLst>
            <pc:docMk/>
            <pc:sldMk cId="3228682927" sldId="300"/>
            <ac:spMk id="27" creationId="{3037781E-C653-44E0-B8BB-4B178488C305}"/>
          </ac:spMkLst>
        </pc:spChg>
        <pc:spChg chg="del">
          <ac:chgData name="Theresa Meyer" userId="20600fb2-3175-439c-b231-c19851fcb3f1" providerId="ADAL" clId="{83A8C734-9C25-40A3-A23F-FD8F44AE8755}" dt="2021-01-20T19:06:56.802" v="19" actId="478"/>
          <ac:spMkLst>
            <pc:docMk/>
            <pc:sldMk cId="3228682927" sldId="300"/>
            <ac:spMk id="36" creationId="{94FFCDF2-4E23-4BB6-9B12-7C375568CEC6}"/>
          </ac:spMkLst>
        </pc:spChg>
        <pc:spChg chg="mod">
          <ac:chgData name="Theresa Meyer" userId="20600fb2-3175-439c-b231-c19851fcb3f1" providerId="ADAL" clId="{83A8C734-9C25-40A3-A23F-FD8F44AE8755}" dt="2021-01-20T19:07:28.373" v="28" actId="1076"/>
          <ac:spMkLst>
            <pc:docMk/>
            <pc:sldMk cId="3228682927" sldId="300"/>
            <ac:spMk id="37" creationId="{1B341DE5-1611-45C6-B8C1-EDA82366CB24}"/>
          </ac:spMkLst>
        </pc:spChg>
        <pc:spChg chg="mod">
          <ac:chgData name="Theresa Meyer" userId="20600fb2-3175-439c-b231-c19851fcb3f1" providerId="ADAL" clId="{83A8C734-9C25-40A3-A23F-FD8F44AE8755}" dt="2021-01-20T19:07:28.373" v="28" actId="1076"/>
          <ac:spMkLst>
            <pc:docMk/>
            <pc:sldMk cId="3228682927" sldId="300"/>
            <ac:spMk id="38" creationId="{1C1E4716-1914-48A8-93E9-787B89360051}"/>
          </ac:spMkLst>
        </pc:spChg>
        <pc:spChg chg="mod">
          <ac:chgData name="Theresa Meyer" userId="20600fb2-3175-439c-b231-c19851fcb3f1" providerId="ADAL" clId="{83A8C734-9C25-40A3-A23F-FD8F44AE8755}" dt="2021-01-20T19:07:28.373" v="28" actId="1076"/>
          <ac:spMkLst>
            <pc:docMk/>
            <pc:sldMk cId="3228682927" sldId="300"/>
            <ac:spMk id="46" creationId="{4FD44BE1-DA7D-4C74-8ED3-7E10E299197D}"/>
          </ac:spMkLst>
        </pc:spChg>
        <pc:spChg chg="mod">
          <ac:chgData name="Theresa Meyer" userId="20600fb2-3175-439c-b231-c19851fcb3f1" providerId="ADAL" clId="{83A8C734-9C25-40A3-A23F-FD8F44AE8755}" dt="2021-01-20T19:07:28.373" v="28" actId="1076"/>
          <ac:spMkLst>
            <pc:docMk/>
            <pc:sldMk cId="3228682927" sldId="300"/>
            <ac:spMk id="355" creationId="{00000000-0000-0000-0000-000000000000}"/>
          </ac:spMkLst>
        </pc:spChg>
        <pc:spChg chg="mod">
          <ac:chgData name="Theresa Meyer" userId="20600fb2-3175-439c-b231-c19851fcb3f1" providerId="ADAL" clId="{83A8C734-9C25-40A3-A23F-FD8F44AE8755}" dt="2021-01-20T19:07:28.373" v="28" actId="1076"/>
          <ac:spMkLst>
            <pc:docMk/>
            <pc:sldMk cId="3228682927" sldId="300"/>
            <ac:spMk id="364" creationId="{00000000-0000-0000-0000-000000000000}"/>
          </ac:spMkLst>
        </pc:spChg>
        <pc:spChg chg="mod">
          <ac:chgData name="Theresa Meyer" userId="20600fb2-3175-439c-b231-c19851fcb3f1" providerId="ADAL" clId="{83A8C734-9C25-40A3-A23F-FD8F44AE8755}" dt="2021-01-20T19:07:28.373" v="28" actId="1076"/>
          <ac:spMkLst>
            <pc:docMk/>
            <pc:sldMk cId="3228682927" sldId="300"/>
            <ac:spMk id="365" creationId="{00000000-0000-0000-0000-000000000000}"/>
          </ac:spMkLst>
        </pc:spChg>
        <pc:grpChg chg="del">
          <ac:chgData name="Theresa Meyer" userId="20600fb2-3175-439c-b231-c19851fcb3f1" providerId="ADAL" clId="{83A8C734-9C25-40A3-A23F-FD8F44AE8755}" dt="2021-01-20T19:07:22.433" v="27" actId="478"/>
          <ac:grpSpMkLst>
            <pc:docMk/>
            <pc:sldMk cId="3228682927" sldId="300"/>
            <ac:grpSpMk id="29" creationId="{878EF9BE-A623-451B-B47D-F12133A7E6B1}"/>
          </ac:grpSpMkLst>
        </pc:grpChg>
        <pc:grpChg chg="del">
          <ac:chgData name="Theresa Meyer" userId="20600fb2-3175-439c-b231-c19851fcb3f1" providerId="ADAL" clId="{83A8C734-9C25-40A3-A23F-FD8F44AE8755}" dt="2021-01-20T19:06:54.883" v="18" actId="478"/>
          <ac:grpSpMkLst>
            <pc:docMk/>
            <pc:sldMk cId="3228682927" sldId="300"/>
            <ac:grpSpMk id="344" creationId="{00000000-0000-0000-0000-000000000000}"/>
          </ac:grpSpMkLst>
        </pc:grpChg>
      </pc:sldChg>
      <pc:sldChg chg="addSp delSp mod">
        <pc:chgData name="Theresa Meyer" userId="20600fb2-3175-439c-b231-c19851fcb3f1" providerId="ADAL" clId="{83A8C734-9C25-40A3-A23F-FD8F44AE8755}" dt="2021-01-20T19:07:35.922" v="31" actId="478"/>
        <pc:sldMkLst>
          <pc:docMk/>
          <pc:sldMk cId="2602955209" sldId="301"/>
        </pc:sldMkLst>
        <pc:spChg chg="add del">
          <ac:chgData name="Theresa Meyer" userId="20600fb2-3175-439c-b231-c19851fcb3f1" providerId="ADAL" clId="{83A8C734-9C25-40A3-A23F-FD8F44AE8755}" dt="2021-01-20T19:07:32.873" v="30" actId="478"/>
          <ac:spMkLst>
            <pc:docMk/>
            <pc:sldMk cId="2602955209" sldId="301"/>
            <ac:spMk id="27" creationId="{3037781E-C653-44E0-B8BB-4B178488C305}"/>
          </ac:spMkLst>
        </pc:spChg>
        <pc:grpChg chg="del">
          <ac:chgData name="Theresa Meyer" userId="20600fb2-3175-439c-b231-c19851fcb3f1" providerId="ADAL" clId="{83A8C734-9C25-40A3-A23F-FD8F44AE8755}" dt="2021-01-20T19:07:35.922" v="31" actId="478"/>
          <ac:grpSpMkLst>
            <pc:docMk/>
            <pc:sldMk cId="2602955209" sldId="301"/>
            <ac:grpSpMk id="29" creationId="{878EF9BE-A623-451B-B47D-F12133A7E6B1}"/>
          </ac:grpSpMkLst>
        </pc:grpChg>
      </pc:sldChg>
      <pc:sldChg chg="delSp modSp mod">
        <pc:chgData name="Theresa Meyer" userId="20600fb2-3175-439c-b231-c19851fcb3f1" providerId="ADAL" clId="{83A8C734-9C25-40A3-A23F-FD8F44AE8755}" dt="2021-01-20T19:08:14.408" v="44" actId="14100"/>
        <pc:sldMkLst>
          <pc:docMk/>
          <pc:sldMk cId="1178100571" sldId="302"/>
        </pc:sldMkLst>
        <pc:grpChg chg="del">
          <ac:chgData name="Theresa Meyer" userId="20600fb2-3175-439c-b231-c19851fcb3f1" providerId="ADAL" clId="{83A8C734-9C25-40A3-A23F-FD8F44AE8755}" dt="2021-01-20T19:07:41.583" v="32" actId="478"/>
          <ac:grpSpMkLst>
            <pc:docMk/>
            <pc:sldMk cId="1178100571" sldId="302"/>
            <ac:grpSpMk id="29" creationId="{878EF9BE-A623-451B-B47D-F12133A7E6B1}"/>
          </ac:grpSpMkLst>
        </pc:grpChg>
        <pc:graphicFrameChg chg="del">
          <ac:chgData name="Theresa Meyer" userId="20600fb2-3175-439c-b231-c19851fcb3f1" providerId="ADAL" clId="{83A8C734-9C25-40A3-A23F-FD8F44AE8755}" dt="2021-01-20T19:07:49.583" v="34" actId="478"/>
          <ac:graphicFrameMkLst>
            <pc:docMk/>
            <pc:sldMk cId="1178100571" sldId="302"/>
            <ac:graphicFrameMk id="8" creationId="{8BA53357-0C6E-44D6-8F19-95FB3FCBEC4E}"/>
          </ac:graphicFrameMkLst>
        </pc:graphicFrameChg>
        <pc:graphicFrameChg chg="mod modGraphic">
          <ac:chgData name="Theresa Meyer" userId="20600fb2-3175-439c-b231-c19851fcb3f1" providerId="ADAL" clId="{83A8C734-9C25-40A3-A23F-FD8F44AE8755}" dt="2021-01-20T19:08:14.408" v="44" actId="14100"/>
          <ac:graphicFrameMkLst>
            <pc:docMk/>
            <pc:sldMk cId="1178100571" sldId="302"/>
            <ac:graphicFrameMk id="28" creationId="{08ABE53E-DCE5-4F5D-960D-E195B79F6225}"/>
          </ac:graphicFrameMkLst>
        </pc:graphicFrameChg>
      </pc:sldChg>
      <pc:sldChg chg="del">
        <pc:chgData name="Theresa Meyer" userId="20600fb2-3175-439c-b231-c19851fcb3f1" providerId="ADAL" clId="{83A8C734-9C25-40A3-A23F-FD8F44AE8755}" dt="2021-01-20T19:05:50.317" v="1" actId="47"/>
        <pc:sldMkLst>
          <pc:docMk/>
          <pc:sldMk cId="442560632" sldId="304"/>
        </pc:sldMkLst>
      </pc:sldChg>
      <pc:sldChg chg="del">
        <pc:chgData name="Theresa Meyer" userId="20600fb2-3175-439c-b231-c19851fcb3f1" providerId="ADAL" clId="{83A8C734-9C25-40A3-A23F-FD8F44AE8755}" dt="2021-01-20T19:05:50.317" v="1" actId="47"/>
        <pc:sldMkLst>
          <pc:docMk/>
          <pc:sldMk cId="2397793688" sldId="305"/>
        </pc:sldMkLst>
      </pc:sldChg>
      <pc:sldChg chg="del">
        <pc:chgData name="Theresa Meyer" userId="20600fb2-3175-439c-b231-c19851fcb3f1" providerId="ADAL" clId="{83A8C734-9C25-40A3-A23F-FD8F44AE8755}" dt="2021-01-20T19:05:50.317" v="1" actId="47"/>
        <pc:sldMkLst>
          <pc:docMk/>
          <pc:sldMk cId="3338559484" sldId="306"/>
        </pc:sldMkLst>
      </pc:sldChg>
      <pc:sldChg chg="addSp delSp modSp add mod">
        <pc:chgData name="Theresa Meyer" userId="20600fb2-3175-439c-b231-c19851fcb3f1" providerId="ADAL" clId="{83A8C734-9C25-40A3-A23F-FD8F44AE8755}" dt="2021-01-20T19:09:09.423" v="58" actId="14100"/>
        <pc:sldMkLst>
          <pc:docMk/>
          <pc:sldMk cId="1254042214" sldId="309"/>
        </pc:sldMkLst>
        <pc:graphicFrameChg chg="add mod modGraphic">
          <ac:chgData name="Theresa Meyer" userId="20600fb2-3175-439c-b231-c19851fcb3f1" providerId="ADAL" clId="{83A8C734-9C25-40A3-A23F-FD8F44AE8755}" dt="2021-01-20T19:09:09.423" v="58" actId="14100"/>
          <ac:graphicFrameMkLst>
            <pc:docMk/>
            <pc:sldMk cId="1254042214" sldId="309"/>
            <ac:graphicFrameMk id="2" creationId="{7CE7807B-BAB3-4531-A0F7-69EDB3610BC8}"/>
          </ac:graphicFrameMkLst>
        </pc:graphicFrameChg>
        <pc:graphicFrameChg chg="mod modGraphic">
          <ac:chgData name="Theresa Meyer" userId="20600fb2-3175-439c-b231-c19851fcb3f1" providerId="ADAL" clId="{83A8C734-9C25-40A3-A23F-FD8F44AE8755}" dt="2021-01-20T19:08:55.593" v="52" actId="14100"/>
          <ac:graphicFrameMkLst>
            <pc:docMk/>
            <pc:sldMk cId="1254042214" sldId="309"/>
            <ac:graphicFrameMk id="8" creationId="{8BA53357-0C6E-44D6-8F19-95FB3FCBEC4E}"/>
          </ac:graphicFrameMkLst>
        </pc:graphicFrameChg>
        <pc:graphicFrameChg chg="del">
          <ac:chgData name="Theresa Meyer" userId="20600fb2-3175-439c-b231-c19851fcb3f1" providerId="ADAL" clId="{83A8C734-9C25-40A3-A23F-FD8F44AE8755}" dt="2021-01-20T19:08:20.659" v="45" actId="478"/>
          <ac:graphicFrameMkLst>
            <pc:docMk/>
            <pc:sldMk cId="1254042214" sldId="309"/>
            <ac:graphicFrameMk id="28" creationId="{08ABE53E-DCE5-4F5D-960D-E195B79F6225}"/>
          </ac:graphicFrameMkLst>
        </pc:graphicFrameChg>
      </pc:sldChg>
      <pc:sldMasterChg chg="delSldLayout modSldLayout">
        <pc:chgData name="Theresa Meyer" userId="20600fb2-3175-439c-b231-c19851fcb3f1" providerId="ADAL" clId="{83A8C734-9C25-40A3-A23F-FD8F44AE8755}" dt="2021-01-20T19:05:50.317" v="1" actId="47"/>
        <pc:sldMasterMkLst>
          <pc:docMk/>
          <pc:sldMasterMk cId="0" sldId="2147483674"/>
        </pc:sldMasterMkLst>
        <pc:sldLayoutChg chg="delSp mod">
          <pc:chgData name="Theresa Meyer" userId="20600fb2-3175-439c-b231-c19851fcb3f1" providerId="ADAL" clId="{83A8C734-9C25-40A3-A23F-FD8F44AE8755}" dt="2021-01-20T19:05:14.872" v="0" actId="478"/>
          <pc:sldLayoutMkLst>
            <pc:docMk/>
            <pc:sldMasterMk cId="0" sldId="2147483674"/>
            <pc:sldLayoutMk cId="0" sldId="2147483654"/>
          </pc:sldLayoutMkLst>
          <pc:cxnChg chg="del">
            <ac:chgData name="Theresa Meyer" userId="20600fb2-3175-439c-b231-c19851fcb3f1" providerId="ADAL" clId="{83A8C734-9C25-40A3-A23F-FD8F44AE8755}" dt="2021-01-20T19:05:14.872" v="0" actId="478"/>
            <ac:cxnSpMkLst>
              <pc:docMk/>
              <pc:sldMasterMk cId="0" sldId="2147483674"/>
              <pc:sldLayoutMk cId="0" sldId="2147483654"/>
              <ac:cxnSpMk id="36" creationId="{00000000-0000-0000-0000-000000000000}"/>
            </ac:cxnSpMkLst>
          </pc:cxnChg>
        </pc:sldLayoutChg>
        <pc:sldLayoutChg chg="del">
          <pc:chgData name="Theresa Meyer" userId="20600fb2-3175-439c-b231-c19851fcb3f1" providerId="ADAL" clId="{83A8C734-9C25-40A3-A23F-FD8F44AE8755}" dt="2021-01-20T19:05:50.317" v="1" actId="47"/>
          <pc:sldLayoutMkLst>
            <pc:docMk/>
            <pc:sldMasterMk cId="0" sldId="2147483674"/>
            <pc:sldLayoutMk cId="0" sldId="2147483669"/>
          </pc:sldLayoutMkLst>
        </pc:sldLayoutChg>
      </pc:sldMasterChg>
    </pc:docChg>
  </pc:docChgLst>
  <pc:docChgLst>
    <pc:chgData name="Theresa Meyer" userId="20600fb2-3175-439c-b231-c19851fcb3f1" providerId="ADAL" clId="{300D5EE8-2E02-4D88-B7BC-67545DA5D710}"/>
    <pc:docChg chg="addSld delSld modSld">
      <pc:chgData name="Theresa Meyer" userId="20600fb2-3175-439c-b231-c19851fcb3f1" providerId="ADAL" clId="{300D5EE8-2E02-4D88-B7BC-67545DA5D710}" dt="2022-02-24T23:19:12.201" v="1"/>
      <pc:docMkLst>
        <pc:docMk/>
      </pc:docMkLst>
      <pc:sldChg chg="add del">
        <pc:chgData name="Theresa Meyer" userId="20600fb2-3175-439c-b231-c19851fcb3f1" providerId="ADAL" clId="{300D5EE8-2E02-4D88-B7BC-67545DA5D710}" dt="2022-02-24T23:19:12.201" v="1"/>
        <pc:sldMkLst>
          <pc:docMk/>
          <pc:sldMk cId="0" sldId="256"/>
        </pc:sldMkLst>
      </pc:sldChg>
      <pc:sldMasterChg chg="delSldLayout">
        <pc:chgData name="Theresa Meyer" userId="20600fb2-3175-439c-b231-c19851fcb3f1" providerId="ADAL" clId="{300D5EE8-2E02-4D88-B7BC-67545DA5D710}" dt="2022-02-23T23:30:24.247" v="0" actId="47"/>
        <pc:sldMasterMkLst>
          <pc:docMk/>
          <pc:sldMasterMk cId="0" sldId="2147483674"/>
        </pc:sldMasterMkLst>
        <pc:sldLayoutChg chg="del">
          <pc:chgData name="Theresa Meyer" userId="20600fb2-3175-439c-b231-c19851fcb3f1" providerId="ADAL" clId="{300D5EE8-2E02-4D88-B7BC-67545DA5D710}" dt="2022-02-23T23:30:24.247" v="0" actId="47"/>
          <pc:sldLayoutMkLst>
            <pc:docMk/>
            <pc:sldMasterMk cId="0" sldId="2147483674"/>
            <pc:sldLayoutMk cId="0" sldId="2147483648"/>
          </pc:sldLayoutMkLst>
        </pc:sldLayoutChg>
      </pc:sldMasterChg>
    </pc:docChg>
  </pc:docChgLst>
  <pc:docChgLst>
    <pc:chgData name="Theresa Meyer" userId="20600fb2-3175-439c-b231-c19851fcb3f1" providerId="ADAL" clId="{C677E408-958C-434A-81F0-ADFA71CA7794}"/>
    <pc:docChg chg="modSld sldOrd">
      <pc:chgData name="Theresa Meyer" userId="20600fb2-3175-439c-b231-c19851fcb3f1" providerId="ADAL" clId="{C677E408-958C-434A-81F0-ADFA71CA7794}" dt="2023-02-09T16:56:47.645" v="1"/>
      <pc:docMkLst>
        <pc:docMk/>
      </pc:docMkLst>
      <pc:sldChg chg="ord">
        <pc:chgData name="Theresa Meyer" userId="20600fb2-3175-439c-b231-c19851fcb3f1" providerId="ADAL" clId="{C677E408-958C-434A-81F0-ADFA71CA7794}" dt="2023-02-09T16:56:47.645" v="1"/>
        <pc:sldMkLst>
          <pc:docMk/>
          <pc:sldMk cId="1254042214" sldId="309"/>
        </pc:sldMkLst>
      </pc:sldChg>
    </pc:docChg>
  </pc:docChgLst>
  <pc:docChgLst>
    <pc:chgData name="Theresa Meyer" userId="20600fb2-3175-439c-b231-c19851fcb3f1" providerId="ADAL" clId="{13581616-E056-4E04-998D-8C9A2A41C4FA}"/>
    <pc:docChg chg="undo redo custSel addSld delSld modSld modMainMaster">
      <pc:chgData name="Theresa Meyer" userId="20600fb2-3175-439c-b231-c19851fcb3f1" providerId="ADAL" clId="{13581616-E056-4E04-998D-8C9A2A41C4FA}" dt="2024-02-10T23:53:05.158" v="1916" actId="26606"/>
      <pc:docMkLst>
        <pc:docMk/>
      </pc:docMkLst>
      <pc:sldChg chg="addSp delSp modSp mod">
        <pc:chgData name="Theresa Meyer" userId="20600fb2-3175-439c-b231-c19851fcb3f1" providerId="ADAL" clId="{13581616-E056-4E04-998D-8C9A2A41C4FA}" dt="2024-02-10T23:15:55.651" v="1041" actId="478"/>
        <pc:sldMkLst>
          <pc:docMk/>
          <pc:sldMk cId="1229462105" sldId="299"/>
        </pc:sldMkLst>
        <pc:spChg chg="mod">
          <ac:chgData name="Theresa Meyer" userId="20600fb2-3175-439c-b231-c19851fcb3f1" providerId="ADAL" clId="{13581616-E056-4E04-998D-8C9A2A41C4FA}" dt="2024-02-10T23:14:21.936" v="1020" actId="1076"/>
          <ac:spMkLst>
            <pc:docMk/>
            <pc:sldMk cId="1229462105" sldId="299"/>
            <ac:spMk id="2" creationId="{3B2DCAB6-0503-B8E2-528F-65E4BCFB8975}"/>
          </ac:spMkLst>
        </pc:spChg>
        <pc:spChg chg="add del mod">
          <ac:chgData name="Theresa Meyer" userId="20600fb2-3175-439c-b231-c19851fcb3f1" providerId="ADAL" clId="{13581616-E056-4E04-998D-8C9A2A41C4FA}" dt="2024-02-10T23:15:39.406" v="1036" actId="478"/>
          <ac:spMkLst>
            <pc:docMk/>
            <pc:sldMk cId="1229462105" sldId="299"/>
            <ac:spMk id="3" creationId="{C62B9C39-857E-1A46-F42D-A8835C6D1045}"/>
          </ac:spMkLst>
        </pc:spChg>
        <pc:spChg chg="add del mod">
          <ac:chgData name="Theresa Meyer" userId="20600fb2-3175-439c-b231-c19851fcb3f1" providerId="ADAL" clId="{13581616-E056-4E04-998D-8C9A2A41C4FA}" dt="2024-02-10T23:15:55.651" v="1041" actId="478"/>
          <ac:spMkLst>
            <pc:docMk/>
            <pc:sldMk cId="1229462105" sldId="299"/>
            <ac:spMk id="4" creationId="{BFD6EBE7-4648-755A-17EB-A11CB22AA27A}"/>
          </ac:spMkLst>
        </pc:spChg>
        <pc:spChg chg="mod">
          <ac:chgData name="Theresa Meyer" userId="20600fb2-3175-439c-b231-c19851fcb3f1" providerId="ADAL" clId="{13581616-E056-4E04-998D-8C9A2A41C4FA}" dt="2024-02-10T23:15:53.213" v="1040" actId="14100"/>
          <ac:spMkLst>
            <pc:docMk/>
            <pc:sldMk cId="1229462105" sldId="299"/>
            <ac:spMk id="27" creationId="{3037781E-C653-44E0-B8BB-4B178488C305}"/>
          </ac:spMkLst>
        </pc:spChg>
        <pc:spChg chg="mod">
          <ac:chgData name="Theresa Meyer" userId="20600fb2-3175-439c-b231-c19851fcb3f1" providerId="ADAL" clId="{13581616-E056-4E04-998D-8C9A2A41C4FA}" dt="2024-02-10T23:14:21.936" v="1020" actId="1076"/>
          <ac:spMkLst>
            <pc:docMk/>
            <pc:sldMk cId="1229462105" sldId="299"/>
            <ac:spMk id="46" creationId="{4FD44BE1-DA7D-4C74-8ED3-7E10E299197D}"/>
          </ac:spMkLst>
        </pc:spChg>
        <pc:spChg chg="mod">
          <ac:chgData name="Theresa Meyer" userId="20600fb2-3175-439c-b231-c19851fcb3f1" providerId="ADAL" clId="{13581616-E056-4E04-998D-8C9A2A41C4FA}" dt="2024-02-10T23:14:21.936" v="1020" actId="1076"/>
          <ac:spMkLst>
            <pc:docMk/>
            <pc:sldMk cId="1229462105" sldId="299"/>
            <ac:spMk id="48" creationId="{7A6C4372-CD8B-4AB5-99B2-75CCE3A1F031}"/>
          </ac:spMkLst>
        </pc:spChg>
        <pc:spChg chg="mod">
          <ac:chgData name="Theresa Meyer" userId="20600fb2-3175-439c-b231-c19851fcb3f1" providerId="ADAL" clId="{13581616-E056-4E04-998D-8C9A2A41C4FA}" dt="2024-02-10T23:14:21.936" v="1020" actId="1076"/>
          <ac:spMkLst>
            <pc:docMk/>
            <pc:sldMk cId="1229462105" sldId="299"/>
            <ac:spMk id="49" creationId="{340E24A6-53E0-492C-9D55-E347FAC28790}"/>
          </ac:spMkLst>
        </pc:spChg>
        <pc:spChg chg="mod">
          <ac:chgData name="Theresa Meyer" userId="20600fb2-3175-439c-b231-c19851fcb3f1" providerId="ADAL" clId="{13581616-E056-4E04-998D-8C9A2A41C4FA}" dt="2024-02-10T23:14:21.936" v="1020" actId="1076"/>
          <ac:spMkLst>
            <pc:docMk/>
            <pc:sldMk cId="1229462105" sldId="299"/>
            <ac:spMk id="355" creationId="{00000000-0000-0000-0000-000000000000}"/>
          </ac:spMkLst>
        </pc:spChg>
      </pc:sldChg>
      <pc:sldChg chg="addSp delSp modSp mod">
        <pc:chgData name="Theresa Meyer" userId="20600fb2-3175-439c-b231-c19851fcb3f1" providerId="ADAL" clId="{13581616-E056-4E04-998D-8C9A2A41C4FA}" dt="2024-02-10T23:27:47.804" v="1590" actId="12"/>
        <pc:sldMkLst>
          <pc:docMk/>
          <pc:sldMk cId="1743975356" sldId="302"/>
        </pc:sldMkLst>
        <pc:spChg chg="add del mod">
          <ac:chgData name="Theresa Meyer" userId="20600fb2-3175-439c-b231-c19851fcb3f1" providerId="ADAL" clId="{13581616-E056-4E04-998D-8C9A2A41C4FA}" dt="2024-02-10T23:27:01.829" v="1555"/>
          <ac:spMkLst>
            <pc:docMk/>
            <pc:sldMk cId="1743975356" sldId="302"/>
            <ac:spMk id="2" creationId="{42A38FD6-E792-C712-D1B0-B48AFDE856CF}"/>
          </ac:spMkLst>
        </pc:spChg>
        <pc:spChg chg="add del mod">
          <ac:chgData name="Theresa Meyer" userId="20600fb2-3175-439c-b231-c19851fcb3f1" providerId="ADAL" clId="{13581616-E056-4E04-998D-8C9A2A41C4FA}" dt="2024-02-10T23:27:05.495" v="1558"/>
          <ac:spMkLst>
            <pc:docMk/>
            <pc:sldMk cId="1743975356" sldId="302"/>
            <ac:spMk id="3" creationId="{CBC890B8-7FFB-7687-0C5F-5DD7F454ACE4}"/>
          </ac:spMkLst>
        </pc:spChg>
        <pc:spChg chg="add del mod">
          <ac:chgData name="Theresa Meyer" userId="20600fb2-3175-439c-b231-c19851fcb3f1" providerId="ADAL" clId="{13581616-E056-4E04-998D-8C9A2A41C4FA}" dt="2024-02-10T23:27:09.728" v="1569"/>
          <ac:spMkLst>
            <pc:docMk/>
            <pc:sldMk cId="1743975356" sldId="302"/>
            <ac:spMk id="4" creationId="{CBDCA46E-064A-5924-D5F2-CCDBCDAABBA2}"/>
          </ac:spMkLst>
        </pc:spChg>
        <pc:spChg chg="add del mod">
          <ac:chgData name="Theresa Meyer" userId="20600fb2-3175-439c-b231-c19851fcb3f1" providerId="ADAL" clId="{13581616-E056-4E04-998D-8C9A2A41C4FA}" dt="2024-02-10T23:27:12.632" v="1574"/>
          <ac:spMkLst>
            <pc:docMk/>
            <pc:sldMk cId="1743975356" sldId="302"/>
            <ac:spMk id="5" creationId="{DE7CD4A3-291D-9720-16DA-17504C65A9A8}"/>
          </ac:spMkLst>
        </pc:spChg>
        <pc:spChg chg="add del mod">
          <ac:chgData name="Theresa Meyer" userId="20600fb2-3175-439c-b231-c19851fcb3f1" providerId="ADAL" clId="{13581616-E056-4E04-998D-8C9A2A41C4FA}" dt="2024-02-10T23:27:15.130" v="1579"/>
          <ac:spMkLst>
            <pc:docMk/>
            <pc:sldMk cId="1743975356" sldId="302"/>
            <ac:spMk id="7" creationId="{C00EFF99-B080-0DCA-83C3-3D76FE1AA876}"/>
          </ac:spMkLst>
        </pc:spChg>
        <pc:spChg chg="mod">
          <ac:chgData name="Theresa Meyer" userId="20600fb2-3175-439c-b231-c19851fcb3f1" providerId="ADAL" clId="{13581616-E056-4E04-998D-8C9A2A41C4FA}" dt="2024-02-10T23:27:18.136" v="1584" actId="1036"/>
          <ac:spMkLst>
            <pc:docMk/>
            <pc:sldMk cId="1743975356" sldId="302"/>
            <ac:spMk id="10" creationId="{FA51FE98-2ED6-C47D-96E3-555A4F266309}"/>
          </ac:spMkLst>
        </pc:spChg>
        <pc:spChg chg="add del mod">
          <ac:chgData name="Theresa Meyer" userId="20600fb2-3175-439c-b231-c19851fcb3f1" providerId="ADAL" clId="{13581616-E056-4E04-998D-8C9A2A41C4FA}" dt="2024-02-10T23:27:17.756" v="1583"/>
          <ac:spMkLst>
            <pc:docMk/>
            <pc:sldMk cId="1743975356" sldId="302"/>
            <ac:spMk id="11" creationId="{7878DD55-315F-2FC8-E74D-9084AE8C9322}"/>
          </ac:spMkLst>
        </pc:spChg>
        <pc:spChg chg="add del mod">
          <ac:chgData name="Theresa Meyer" userId="20600fb2-3175-439c-b231-c19851fcb3f1" providerId="ADAL" clId="{13581616-E056-4E04-998D-8C9A2A41C4FA}" dt="2024-02-10T23:27:19.809" v="1586"/>
          <ac:spMkLst>
            <pc:docMk/>
            <pc:sldMk cId="1743975356" sldId="302"/>
            <ac:spMk id="12" creationId="{1A5F48D7-348D-F50B-9FDA-4476F4D095BD}"/>
          </ac:spMkLst>
        </pc:spChg>
        <pc:graphicFrameChg chg="mod modGraphic">
          <ac:chgData name="Theresa Meyer" userId="20600fb2-3175-439c-b231-c19851fcb3f1" providerId="ADAL" clId="{13581616-E056-4E04-998D-8C9A2A41C4FA}" dt="2024-02-10T23:27:40.925" v="1589" actId="12"/>
          <ac:graphicFrameMkLst>
            <pc:docMk/>
            <pc:sldMk cId="1743975356" sldId="302"/>
            <ac:graphicFrameMk id="6" creationId="{3EE73F51-4DDC-4EA8-3F59-C502C1323640}"/>
          </ac:graphicFrameMkLst>
        </pc:graphicFrameChg>
        <pc:graphicFrameChg chg="mod modGraphic">
          <ac:chgData name="Theresa Meyer" userId="20600fb2-3175-439c-b231-c19851fcb3f1" providerId="ADAL" clId="{13581616-E056-4E04-998D-8C9A2A41C4FA}" dt="2024-02-10T22:54:30.307" v="254" actId="1076"/>
          <ac:graphicFrameMkLst>
            <pc:docMk/>
            <pc:sldMk cId="1743975356" sldId="302"/>
            <ac:graphicFrameMk id="8" creationId="{C07CFE25-5161-573F-210B-089A0D24AF4E}"/>
          </ac:graphicFrameMkLst>
        </pc:graphicFrameChg>
        <pc:graphicFrameChg chg="mod modGraphic">
          <ac:chgData name="Theresa Meyer" userId="20600fb2-3175-439c-b231-c19851fcb3f1" providerId="ADAL" clId="{13581616-E056-4E04-998D-8C9A2A41C4FA}" dt="2024-02-10T23:27:47.804" v="1590" actId="12"/>
          <ac:graphicFrameMkLst>
            <pc:docMk/>
            <pc:sldMk cId="1743975356" sldId="302"/>
            <ac:graphicFrameMk id="9" creationId="{ED1E4D5B-EB31-76D4-C441-05E55E92C2A0}"/>
          </ac:graphicFrameMkLst>
        </pc:graphicFrameChg>
      </pc:sldChg>
      <pc:sldChg chg="addSp delSp modSp mod">
        <pc:chgData name="Theresa Meyer" userId="20600fb2-3175-439c-b231-c19851fcb3f1" providerId="ADAL" clId="{13581616-E056-4E04-998D-8C9A2A41C4FA}" dt="2024-02-10T23:42:55.593" v="1868" actId="403"/>
        <pc:sldMkLst>
          <pc:docMk/>
          <pc:sldMk cId="904857905" sldId="303"/>
        </pc:sldMkLst>
        <pc:spChg chg="mod">
          <ac:chgData name="Theresa Meyer" userId="20600fb2-3175-439c-b231-c19851fcb3f1" providerId="ADAL" clId="{13581616-E056-4E04-998D-8C9A2A41C4FA}" dt="2024-02-10T23:31:14.205" v="1598" actId="120"/>
          <ac:spMkLst>
            <pc:docMk/>
            <pc:sldMk cId="904857905" sldId="303"/>
            <ac:spMk id="2" creationId="{BC18D7DA-9FB2-4A50-9043-5F18121FA12E}"/>
          </ac:spMkLst>
        </pc:spChg>
        <pc:graphicFrameChg chg="add mod modGraphic">
          <ac:chgData name="Theresa Meyer" userId="20600fb2-3175-439c-b231-c19851fcb3f1" providerId="ADAL" clId="{13581616-E056-4E04-998D-8C9A2A41C4FA}" dt="2024-02-10T23:42:55.593" v="1868" actId="403"/>
          <ac:graphicFrameMkLst>
            <pc:docMk/>
            <pc:sldMk cId="904857905" sldId="303"/>
            <ac:graphicFrameMk id="3" creationId="{A278E511-A7A5-B2AE-65E2-347903588148}"/>
          </ac:graphicFrameMkLst>
        </pc:graphicFrameChg>
        <pc:graphicFrameChg chg="del mod modGraphic">
          <ac:chgData name="Theresa Meyer" userId="20600fb2-3175-439c-b231-c19851fcb3f1" providerId="ADAL" clId="{13581616-E056-4E04-998D-8C9A2A41C4FA}" dt="2024-02-10T23:40:35.730" v="1836" actId="478"/>
          <ac:graphicFrameMkLst>
            <pc:docMk/>
            <pc:sldMk cId="904857905" sldId="303"/>
            <ac:graphicFrameMk id="15" creationId="{5826F925-2E06-4CD5-A493-CB1403855CA2}"/>
          </ac:graphicFrameMkLst>
        </pc:graphicFrameChg>
      </pc:sldChg>
      <pc:sldChg chg="addSp delSp modSp mod setBg">
        <pc:chgData name="Theresa Meyer" userId="20600fb2-3175-439c-b231-c19851fcb3f1" providerId="ADAL" clId="{13581616-E056-4E04-998D-8C9A2A41C4FA}" dt="2024-02-10T23:53:05.158" v="1916" actId="26606"/>
        <pc:sldMkLst>
          <pc:docMk/>
          <pc:sldMk cId="2183312914" sldId="307"/>
        </pc:sldMkLst>
        <pc:spChg chg="del">
          <ac:chgData name="Theresa Meyer" userId="20600fb2-3175-439c-b231-c19851fcb3f1" providerId="ADAL" clId="{13581616-E056-4E04-998D-8C9A2A41C4FA}" dt="2024-02-10T23:51:55.502" v="1893" actId="478"/>
          <ac:spMkLst>
            <pc:docMk/>
            <pc:sldMk cId="2183312914" sldId="307"/>
            <ac:spMk id="2" creationId="{05B89F5E-2649-4427-B372-3E4926F9EF73}"/>
          </ac:spMkLst>
        </pc:spChg>
        <pc:spChg chg="add del mod">
          <ac:chgData name="Theresa Meyer" userId="20600fb2-3175-439c-b231-c19851fcb3f1" providerId="ADAL" clId="{13581616-E056-4E04-998D-8C9A2A41C4FA}" dt="2024-02-10T23:51:57.658" v="1894" actId="478"/>
          <ac:spMkLst>
            <pc:docMk/>
            <pc:sldMk cId="2183312914" sldId="307"/>
            <ac:spMk id="4" creationId="{966CF91A-2FA9-3865-3862-E00065CBFDDD}"/>
          </ac:spMkLst>
        </pc:spChg>
        <pc:spChg chg="add del mod">
          <ac:chgData name="Theresa Meyer" userId="20600fb2-3175-439c-b231-c19851fcb3f1" providerId="ADAL" clId="{13581616-E056-4E04-998D-8C9A2A41C4FA}" dt="2024-02-10T23:52:08.457" v="1898" actId="478"/>
          <ac:spMkLst>
            <pc:docMk/>
            <pc:sldMk cId="2183312914" sldId="307"/>
            <ac:spMk id="5" creationId="{F3FA7D6E-C934-4053-2DBB-04CBDEA03250}"/>
          </ac:spMkLst>
        </pc:spChg>
        <pc:spChg chg="add">
          <ac:chgData name="Theresa Meyer" userId="20600fb2-3175-439c-b231-c19851fcb3f1" providerId="ADAL" clId="{13581616-E056-4E04-998D-8C9A2A41C4FA}" dt="2024-02-10T23:53:05.158" v="1916" actId="26606"/>
          <ac:spMkLst>
            <pc:docMk/>
            <pc:sldMk cId="2183312914" sldId="307"/>
            <ac:spMk id="15" creationId="{6738F172-08B9-4BA5-B753-7D93472C0B11}"/>
          </ac:spMkLst>
        </pc:spChg>
        <pc:picChg chg="del">
          <ac:chgData name="Theresa Meyer" userId="20600fb2-3175-439c-b231-c19851fcb3f1" providerId="ADAL" clId="{13581616-E056-4E04-998D-8C9A2A41C4FA}" dt="2024-02-10T23:51:55.502" v="1893" actId="478"/>
          <ac:picMkLst>
            <pc:docMk/>
            <pc:sldMk cId="2183312914" sldId="307"/>
            <ac:picMk id="6" creationId="{6F8A6B58-C08E-2747-B103-F317A147F3CE}"/>
          </ac:picMkLst>
        </pc:picChg>
        <pc:picChg chg="add del mod modCrop">
          <ac:chgData name="Theresa Meyer" userId="20600fb2-3175-439c-b231-c19851fcb3f1" providerId="ADAL" clId="{13581616-E056-4E04-998D-8C9A2A41C4FA}" dt="2024-02-10T23:52:56.002" v="1912" actId="478"/>
          <ac:picMkLst>
            <pc:docMk/>
            <pc:sldMk cId="2183312914" sldId="307"/>
            <ac:picMk id="8" creationId="{9D198CFA-875E-C298-030C-30BF30D8D63A}"/>
          </ac:picMkLst>
        </pc:picChg>
        <pc:picChg chg="add mod">
          <ac:chgData name="Theresa Meyer" userId="20600fb2-3175-439c-b231-c19851fcb3f1" providerId="ADAL" clId="{13581616-E056-4E04-998D-8C9A2A41C4FA}" dt="2024-02-10T23:53:05.158" v="1916" actId="26606"/>
          <ac:picMkLst>
            <pc:docMk/>
            <pc:sldMk cId="2183312914" sldId="307"/>
            <ac:picMk id="10" creationId="{1016E846-7BEA-0EDB-B05F-8498D86B6D2D}"/>
          </ac:picMkLst>
        </pc:picChg>
        <pc:picChg chg="add">
          <ac:chgData name="Theresa Meyer" userId="20600fb2-3175-439c-b231-c19851fcb3f1" providerId="ADAL" clId="{13581616-E056-4E04-998D-8C9A2A41C4FA}" dt="2024-02-10T23:53:05.158" v="1916" actId="26606"/>
          <ac:picMkLst>
            <pc:docMk/>
            <pc:sldMk cId="2183312914" sldId="307"/>
            <ac:picMk id="17" creationId="{C900681B-C4FD-40B3-B5BC-C33231614C91}"/>
          </ac:picMkLst>
        </pc:picChg>
        <pc:cxnChg chg="add">
          <ac:chgData name="Theresa Meyer" userId="20600fb2-3175-439c-b231-c19851fcb3f1" providerId="ADAL" clId="{13581616-E056-4E04-998D-8C9A2A41C4FA}" dt="2024-02-10T23:53:05.158" v="1916" actId="26606"/>
          <ac:cxnSpMkLst>
            <pc:docMk/>
            <pc:sldMk cId="2183312914" sldId="307"/>
            <ac:cxnSpMk id="19" creationId="{FEAACD67-2FB5-4530-9B74-8D946F1CE9E3}"/>
          </ac:cxnSpMkLst>
        </pc:cxnChg>
      </pc:sldChg>
      <pc:sldChg chg="addSp delSp modSp mod">
        <pc:chgData name="Theresa Meyer" userId="20600fb2-3175-439c-b231-c19851fcb3f1" providerId="ADAL" clId="{13581616-E056-4E04-998D-8C9A2A41C4FA}" dt="2024-02-10T23:34:00.070" v="1669" actId="1076"/>
        <pc:sldMkLst>
          <pc:docMk/>
          <pc:sldMk cId="174811545" sldId="308"/>
        </pc:sldMkLst>
        <pc:spChg chg="mod">
          <ac:chgData name="Theresa Meyer" userId="20600fb2-3175-439c-b231-c19851fcb3f1" providerId="ADAL" clId="{13581616-E056-4E04-998D-8C9A2A41C4FA}" dt="2024-02-10T23:32:31.076" v="1644" actId="1036"/>
          <ac:spMkLst>
            <pc:docMk/>
            <pc:sldMk cId="174811545" sldId="308"/>
            <ac:spMk id="2" creationId="{F7DCF14B-9BDC-4BF0-8DF2-4E1B78FCD8CF}"/>
          </ac:spMkLst>
        </pc:spChg>
        <pc:spChg chg="add del mod">
          <ac:chgData name="Theresa Meyer" userId="20600fb2-3175-439c-b231-c19851fcb3f1" providerId="ADAL" clId="{13581616-E056-4E04-998D-8C9A2A41C4FA}" dt="2024-02-10T23:32:13.116" v="1610"/>
          <ac:spMkLst>
            <pc:docMk/>
            <pc:sldMk cId="174811545" sldId="308"/>
            <ac:spMk id="3" creationId="{0B104D26-0830-6932-14D5-AE392CC5C2EC}"/>
          </ac:spMkLst>
        </pc:spChg>
        <pc:spChg chg="add del mod">
          <ac:chgData name="Theresa Meyer" userId="20600fb2-3175-439c-b231-c19851fcb3f1" providerId="ADAL" clId="{13581616-E056-4E04-998D-8C9A2A41C4FA}" dt="2024-02-10T23:32:18.615" v="1613"/>
          <ac:spMkLst>
            <pc:docMk/>
            <pc:sldMk cId="174811545" sldId="308"/>
            <ac:spMk id="5" creationId="{2C2D9204-FF40-424B-00A9-86B5E89F8A8F}"/>
          </ac:spMkLst>
        </pc:spChg>
        <pc:spChg chg="add del mod">
          <ac:chgData name="Theresa Meyer" userId="20600fb2-3175-439c-b231-c19851fcb3f1" providerId="ADAL" clId="{13581616-E056-4E04-998D-8C9A2A41C4FA}" dt="2024-02-10T23:32:21.313" v="1616"/>
          <ac:spMkLst>
            <pc:docMk/>
            <pc:sldMk cId="174811545" sldId="308"/>
            <ac:spMk id="6" creationId="{6DB6D654-5BE0-D962-87B4-7709F5E7E0C1}"/>
          </ac:spMkLst>
        </pc:spChg>
        <pc:spChg chg="add del mod">
          <ac:chgData name="Theresa Meyer" userId="20600fb2-3175-439c-b231-c19851fcb3f1" providerId="ADAL" clId="{13581616-E056-4E04-998D-8C9A2A41C4FA}" dt="2024-02-10T23:32:25.547" v="1629"/>
          <ac:spMkLst>
            <pc:docMk/>
            <pc:sldMk cId="174811545" sldId="308"/>
            <ac:spMk id="7" creationId="{A896C9C7-A6DD-D2B6-D465-D859CC78F45D}"/>
          </ac:spMkLst>
        </pc:spChg>
        <pc:spChg chg="add del mod">
          <ac:chgData name="Theresa Meyer" userId="20600fb2-3175-439c-b231-c19851fcb3f1" providerId="ADAL" clId="{13581616-E056-4E04-998D-8C9A2A41C4FA}" dt="2024-02-10T23:32:28.741" v="1638"/>
          <ac:spMkLst>
            <pc:docMk/>
            <pc:sldMk cId="174811545" sldId="308"/>
            <ac:spMk id="8" creationId="{9C1285F5-D840-08C9-3146-152481089496}"/>
          </ac:spMkLst>
        </pc:spChg>
        <pc:spChg chg="add del mod">
          <ac:chgData name="Theresa Meyer" userId="20600fb2-3175-439c-b231-c19851fcb3f1" providerId="ADAL" clId="{13581616-E056-4E04-998D-8C9A2A41C4FA}" dt="2024-02-10T23:32:28.380" v="1637"/>
          <ac:spMkLst>
            <pc:docMk/>
            <pc:sldMk cId="174811545" sldId="308"/>
            <ac:spMk id="9" creationId="{D6B83C02-8F24-C20C-BDA6-EC6DF2F30009}"/>
          </ac:spMkLst>
        </pc:spChg>
        <pc:spChg chg="add del mod">
          <ac:chgData name="Theresa Meyer" userId="20600fb2-3175-439c-b231-c19851fcb3f1" providerId="ADAL" clId="{13581616-E056-4E04-998D-8C9A2A41C4FA}" dt="2024-02-10T23:32:30.540" v="1642"/>
          <ac:spMkLst>
            <pc:docMk/>
            <pc:sldMk cId="174811545" sldId="308"/>
            <ac:spMk id="10" creationId="{EE5E898C-CA4E-CDEC-ECC9-F0BCC7E675AB}"/>
          </ac:spMkLst>
        </pc:spChg>
        <pc:spChg chg="add del mod">
          <ac:chgData name="Theresa Meyer" userId="20600fb2-3175-439c-b231-c19851fcb3f1" providerId="ADAL" clId="{13581616-E056-4E04-998D-8C9A2A41C4FA}" dt="2024-02-10T23:32:37.716" v="1646"/>
          <ac:spMkLst>
            <pc:docMk/>
            <pc:sldMk cId="174811545" sldId="308"/>
            <ac:spMk id="11" creationId="{2D6D78FE-C943-238C-988D-2F09451CDC29}"/>
          </ac:spMkLst>
        </pc:spChg>
        <pc:spChg chg="mod">
          <ac:chgData name="Theresa Meyer" userId="20600fb2-3175-439c-b231-c19851fcb3f1" providerId="ADAL" clId="{13581616-E056-4E04-998D-8C9A2A41C4FA}" dt="2024-02-10T23:34:00.070" v="1669" actId="1076"/>
          <ac:spMkLst>
            <pc:docMk/>
            <pc:sldMk cId="174811545" sldId="308"/>
            <ac:spMk id="13" creationId="{8D376F23-2CB4-9842-7625-F8F5FED58459}"/>
          </ac:spMkLst>
        </pc:spChg>
        <pc:spChg chg="mod">
          <ac:chgData name="Theresa Meyer" userId="20600fb2-3175-439c-b231-c19851fcb3f1" providerId="ADAL" clId="{13581616-E056-4E04-998D-8C9A2A41C4FA}" dt="2024-02-10T23:34:00.070" v="1669" actId="1076"/>
          <ac:spMkLst>
            <pc:docMk/>
            <pc:sldMk cId="174811545" sldId="308"/>
            <ac:spMk id="14" creationId="{397ED7B4-DDA9-553A-B39D-ECAA03EA3926}"/>
          </ac:spMkLst>
        </pc:spChg>
        <pc:spChg chg="mod">
          <ac:chgData name="Theresa Meyer" userId="20600fb2-3175-439c-b231-c19851fcb3f1" providerId="ADAL" clId="{13581616-E056-4E04-998D-8C9A2A41C4FA}" dt="2024-02-10T23:34:00.070" v="1669" actId="1076"/>
          <ac:spMkLst>
            <pc:docMk/>
            <pc:sldMk cId="174811545" sldId="308"/>
            <ac:spMk id="15" creationId="{F5680300-A190-5610-C512-C119984E5E73}"/>
          </ac:spMkLst>
        </pc:spChg>
        <pc:spChg chg="mod">
          <ac:chgData name="Theresa Meyer" userId="20600fb2-3175-439c-b231-c19851fcb3f1" providerId="ADAL" clId="{13581616-E056-4E04-998D-8C9A2A41C4FA}" dt="2024-02-10T23:34:00.070" v="1669" actId="1076"/>
          <ac:spMkLst>
            <pc:docMk/>
            <pc:sldMk cId="174811545" sldId="308"/>
            <ac:spMk id="16" creationId="{E05DA278-308E-C865-D5BB-E9B9E67E54A7}"/>
          </ac:spMkLst>
        </pc:spChg>
        <pc:spChg chg="mod">
          <ac:chgData name="Theresa Meyer" userId="20600fb2-3175-439c-b231-c19851fcb3f1" providerId="ADAL" clId="{13581616-E056-4E04-998D-8C9A2A41C4FA}" dt="2024-02-10T23:33:16.995" v="1657" actId="1076"/>
          <ac:spMkLst>
            <pc:docMk/>
            <pc:sldMk cId="174811545" sldId="308"/>
            <ac:spMk id="17" creationId="{F2E2A80F-233B-4183-A9FC-5DE616A1F8A9}"/>
          </ac:spMkLst>
        </pc:spChg>
        <pc:picChg chg="mod modCrop">
          <ac:chgData name="Theresa Meyer" userId="20600fb2-3175-439c-b231-c19851fcb3f1" providerId="ADAL" clId="{13581616-E056-4E04-998D-8C9A2A41C4FA}" dt="2024-02-10T23:34:00.070" v="1669" actId="1076"/>
          <ac:picMkLst>
            <pc:docMk/>
            <pc:sldMk cId="174811545" sldId="308"/>
            <ac:picMk id="4" creationId="{D9C67EE6-E4E8-8253-8816-4D6CE162663A}"/>
          </ac:picMkLst>
        </pc:picChg>
      </pc:sldChg>
      <pc:sldChg chg="addSp delSp modSp mod">
        <pc:chgData name="Theresa Meyer" userId="20600fb2-3175-439c-b231-c19851fcb3f1" providerId="ADAL" clId="{13581616-E056-4E04-998D-8C9A2A41C4FA}" dt="2024-02-10T23:26:58.138" v="1553"/>
        <pc:sldMkLst>
          <pc:docMk/>
          <pc:sldMk cId="1514284220" sldId="309"/>
        </pc:sldMkLst>
        <pc:spChg chg="add del mod">
          <ac:chgData name="Theresa Meyer" userId="20600fb2-3175-439c-b231-c19851fcb3f1" providerId="ADAL" clId="{13581616-E056-4E04-998D-8C9A2A41C4FA}" dt="2024-02-10T23:26:11.043" v="1450"/>
          <ac:spMkLst>
            <pc:docMk/>
            <pc:sldMk cId="1514284220" sldId="309"/>
            <ac:spMk id="2" creationId="{BEC387F9-6E0F-9652-C954-2A97E9665A76}"/>
          </ac:spMkLst>
        </pc:spChg>
        <pc:spChg chg="add del mod">
          <ac:chgData name="Theresa Meyer" userId="20600fb2-3175-439c-b231-c19851fcb3f1" providerId="ADAL" clId="{13581616-E056-4E04-998D-8C9A2A41C4FA}" dt="2024-02-10T23:26:14.152" v="1453"/>
          <ac:spMkLst>
            <pc:docMk/>
            <pc:sldMk cId="1514284220" sldId="309"/>
            <ac:spMk id="5" creationId="{C4995D21-DE1F-CAA2-FA1E-F48BC87D461A}"/>
          </ac:spMkLst>
        </pc:spChg>
        <pc:spChg chg="add del mod">
          <ac:chgData name="Theresa Meyer" userId="20600fb2-3175-439c-b231-c19851fcb3f1" providerId="ADAL" clId="{13581616-E056-4E04-998D-8C9A2A41C4FA}" dt="2024-02-10T23:26:17.324" v="1456"/>
          <ac:spMkLst>
            <pc:docMk/>
            <pc:sldMk cId="1514284220" sldId="309"/>
            <ac:spMk id="6" creationId="{405FF779-94AB-70AB-B5FD-1384D01762E0}"/>
          </ac:spMkLst>
        </pc:spChg>
        <pc:spChg chg="add del mod">
          <ac:chgData name="Theresa Meyer" userId="20600fb2-3175-439c-b231-c19851fcb3f1" providerId="ADAL" clId="{13581616-E056-4E04-998D-8C9A2A41C4FA}" dt="2024-02-10T23:26:20.588" v="1475"/>
          <ac:spMkLst>
            <pc:docMk/>
            <pc:sldMk cId="1514284220" sldId="309"/>
            <ac:spMk id="7" creationId="{C9313455-6892-D6DB-9B6D-5525B42F0AAF}"/>
          </ac:spMkLst>
        </pc:spChg>
        <pc:spChg chg="add del mod">
          <ac:chgData name="Theresa Meyer" userId="20600fb2-3175-439c-b231-c19851fcb3f1" providerId="ADAL" clId="{13581616-E056-4E04-998D-8C9A2A41C4FA}" dt="2024-02-10T23:26:23.961" v="1493"/>
          <ac:spMkLst>
            <pc:docMk/>
            <pc:sldMk cId="1514284220" sldId="309"/>
            <ac:spMk id="8" creationId="{47CD96E2-A21C-EB47-0CA9-53916F4AC25D}"/>
          </ac:spMkLst>
        </pc:spChg>
        <pc:spChg chg="add del mod">
          <ac:chgData name="Theresa Meyer" userId="20600fb2-3175-439c-b231-c19851fcb3f1" providerId="ADAL" clId="{13581616-E056-4E04-998D-8C9A2A41C4FA}" dt="2024-02-10T23:26:29.701" v="1509"/>
          <ac:spMkLst>
            <pc:docMk/>
            <pc:sldMk cId="1514284220" sldId="309"/>
            <ac:spMk id="9" creationId="{60A80B73-5A30-BCBA-2387-E269F2FB6E5E}"/>
          </ac:spMkLst>
        </pc:spChg>
        <pc:spChg chg="add del mod">
          <ac:chgData name="Theresa Meyer" userId="20600fb2-3175-439c-b231-c19851fcb3f1" providerId="ADAL" clId="{13581616-E056-4E04-998D-8C9A2A41C4FA}" dt="2024-02-10T23:26:27.776" v="1504"/>
          <ac:spMkLst>
            <pc:docMk/>
            <pc:sldMk cId="1514284220" sldId="309"/>
            <ac:spMk id="10" creationId="{62BB55FB-2405-722D-EC30-F8487049AAE6}"/>
          </ac:spMkLst>
        </pc:spChg>
        <pc:spChg chg="add del mod">
          <ac:chgData name="Theresa Meyer" userId="20600fb2-3175-439c-b231-c19851fcb3f1" providerId="ADAL" clId="{13581616-E056-4E04-998D-8C9A2A41C4FA}" dt="2024-02-10T23:26:33.706" v="1517"/>
          <ac:spMkLst>
            <pc:docMk/>
            <pc:sldMk cId="1514284220" sldId="309"/>
            <ac:spMk id="11" creationId="{43D53A94-5DFA-4480-35B6-32BCFB81AE94}"/>
          </ac:spMkLst>
        </pc:spChg>
        <pc:spChg chg="add del mod">
          <ac:chgData name="Theresa Meyer" userId="20600fb2-3175-439c-b231-c19851fcb3f1" providerId="ADAL" clId="{13581616-E056-4E04-998D-8C9A2A41C4FA}" dt="2024-02-10T23:26:32.959" v="1516"/>
          <ac:spMkLst>
            <pc:docMk/>
            <pc:sldMk cId="1514284220" sldId="309"/>
            <ac:spMk id="12" creationId="{00A76CC7-E6B1-15AA-99E1-F096C8F445C4}"/>
          </ac:spMkLst>
        </pc:spChg>
        <pc:spChg chg="add del mod">
          <ac:chgData name="Theresa Meyer" userId="20600fb2-3175-439c-b231-c19851fcb3f1" providerId="ADAL" clId="{13581616-E056-4E04-998D-8C9A2A41C4FA}" dt="2024-02-10T23:26:37.957" v="1528"/>
          <ac:spMkLst>
            <pc:docMk/>
            <pc:sldMk cId="1514284220" sldId="309"/>
            <ac:spMk id="13" creationId="{EC3AB70B-0D19-AD2B-827D-8B2565C399DB}"/>
          </ac:spMkLst>
        </pc:spChg>
        <pc:spChg chg="add del mod">
          <ac:chgData name="Theresa Meyer" userId="20600fb2-3175-439c-b231-c19851fcb3f1" providerId="ADAL" clId="{13581616-E056-4E04-998D-8C9A2A41C4FA}" dt="2024-02-10T23:26:40.592" v="1535"/>
          <ac:spMkLst>
            <pc:docMk/>
            <pc:sldMk cId="1514284220" sldId="309"/>
            <ac:spMk id="14" creationId="{BFEE9005-87DB-5FBB-7ED0-EB46E6921A61}"/>
          </ac:spMkLst>
        </pc:spChg>
        <pc:spChg chg="add del mod">
          <ac:chgData name="Theresa Meyer" userId="20600fb2-3175-439c-b231-c19851fcb3f1" providerId="ADAL" clId="{13581616-E056-4E04-998D-8C9A2A41C4FA}" dt="2024-02-10T23:26:44.710" v="1541"/>
          <ac:spMkLst>
            <pc:docMk/>
            <pc:sldMk cId="1514284220" sldId="309"/>
            <ac:spMk id="15" creationId="{0AD1CEEC-45C0-28CD-A7AF-843D1C796338}"/>
          </ac:spMkLst>
        </pc:spChg>
        <pc:spChg chg="add del mod">
          <ac:chgData name="Theresa Meyer" userId="20600fb2-3175-439c-b231-c19851fcb3f1" providerId="ADAL" clId="{13581616-E056-4E04-998D-8C9A2A41C4FA}" dt="2024-02-10T23:26:54.091" v="1548"/>
          <ac:spMkLst>
            <pc:docMk/>
            <pc:sldMk cId="1514284220" sldId="309"/>
            <ac:spMk id="16" creationId="{C5270F8D-6AE3-68DE-A88D-CB56ECBCA815}"/>
          </ac:spMkLst>
        </pc:spChg>
        <pc:spChg chg="add del mod">
          <ac:chgData name="Theresa Meyer" userId="20600fb2-3175-439c-b231-c19851fcb3f1" providerId="ADAL" clId="{13581616-E056-4E04-998D-8C9A2A41C4FA}" dt="2024-02-10T23:26:58.138" v="1553"/>
          <ac:spMkLst>
            <pc:docMk/>
            <pc:sldMk cId="1514284220" sldId="309"/>
            <ac:spMk id="17" creationId="{CF49B6A9-7554-8103-B588-1D003B3D8AFA}"/>
          </ac:spMkLst>
        </pc:spChg>
        <pc:spChg chg="mod">
          <ac:chgData name="Theresa Meyer" userId="20600fb2-3175-439c-b231-c19851fcb3f1" providerId="ADAL" clId="{13581616-E056-4E04-998D-8C9A2A41C4FA}" dt="2024-02-10T23:26:55.795" v="1551" actId="1035"/>
          <ac:spMkLst>
            <pc:docMk/>
            <pc:sldMk cId="1514284220" sldId="309"/>
            <ac:spMk id="27" creationId="{3037781E-C653-44E0-B8BB-4B178488C305}"/>
          </ac:spMkLst>
        </pc:spChg>
        <pc:graphicFrameChg chg="mod modGraphic">
          <ac:chgData name="Theresa Meyer" userId="20600fb2-3175-439c-b231-c19851fcb3f1" providerId="ADAL" clId="{13581616-E056-4E04-998D-8C9A2A41C4FA}" dt="2024-02-10T23:25:44.357" v="1446" actId="14100"/>
          <ac:graphicFrameMkLst>
            <pc:docMk/>
            <pc:sldMk cId="1514284220" sldId="309"/>
            <ac:graphicFrameMk id="3" creationId="{433A0B99-5AC5-0D90-5D2A-B655777FC592}"/>
          </ac:graphicFrameMkLst>
        </pc:graphicFrameChg>
        <pc:graphicFrameChg chg="mod modGraphic">
          <ac:chgData name="Theresa Meyer" userId="20600fb2-3175-439c-b231-c19851fcb3f1" providerId="ADAL" clId="{13581616-E056-4E04-998D-8C9A2A41C4FA}" dt="2024-02-10T23:25:26.829" v="1442" actId="1076"/>
          <ac:graphicFrameMkLst>
            <pc:docMk/>
            <pc:sldMk cId="1514284220" sldId="309"/>
            <ac:graphicFrameMk id="4" creationId="{032B2E60-5F87-0CF5-0E7E-BFF18A257DF9}"/>
          </ac:graphicFrameMkLst>
        </pc:graphicFrameChg>
      </pc:sldChg>
      <pc:sldChg chg="modSp mod">
        <pc:chgData name="Theresa Meyer" userId="20600fb2-3175-439c-b231-c19851fcb3f1" providerId="ADAL" clId="{13581616-E056-4E04-998D-8C9A2A41C4FA}" dt="2024-02-10T23:14:07.053" v="1019" actId="208"/>
        <pc:sldMkLst>
          <pc:docMk/>
          <pc:sldMk cId="1417058197" sldId="322"/>
        </pc:sldMkLst>
        <pc:spChg chg="mod">
          <ac:chgData name="Theresa Meyer" userId="20600fb2-3175-439c-b231-c19851fcb3f1" providerId="ADAL" clId="{13581616-E056-4E04-998D-8C9A2A41C4FA}" dt="2024-02-10T23:13:35.344" v="1015" actId="255"/>
          <ac:spMkLst>
            <pc:docMk/>
            <pc:sldMk cId="1417058197" sldId="322"/>
            <ac:spMk id="3" creationId="{445F7051-C984-66CD-3C01-B5B5A498C92B}"/>
          </ac:spMkLst>
        </pc:spChg>
        <pc:spChg chg="mod">
          <ac:chgData name="Theresa Meyer" userId="20600fb2-3175-439c-b231-c19851fcb3f1" providerId="ADAL" clId="{13581616-E056-4E04-998D-8C9A2A41C4FA}" dt="2024-02-10T23:14:07.053" v="1019" actId="208"/>
          <ac:spMkLst>
            <pc:docMk/>
            <pc:sldMk cId="1417058197" sldId="322"/>
            <ac:spMk id="5" creationId="{DD866EBF-D076-13D9-CD62-E7FD02FB59B7}"/>
          </ac:spMkLst>
        </pc:spChg>
        <pc:spChg chg="mod">
          <ac:chgData name="Theresa Meyer" userId="20600fb2-3175-439c-b231-c19851fcb3f1" providerId="ADAL" clId="{13581616-E056-4E04-998D-8C9A2A41C4FA}" dt="2024-02-10T23:11:58.184" v="995" actId="14100"/>
          <ac:spMkLst>
            <pc:docMk/>
            <pc:sldMk cId="1417058197" sldId="322"/>
            <ac:spMk id="6" creationId="{70516FBA-4D6A-ED65-1FDE-1BE47C8EA65D}"/>
          </ac:spMkLst>
        </pc:spChg>
        <pc:spChg chg="mod">
          <ac:chgData name="Theresa Meyer" userId="20600fb2-3175-439c-b231-c19851fcb3f1" providerId="ADAL" clId="{13581616-E056-4E04-998D-8C9A2A41C4FA}" dt="2024-02-10T23:12:03.924" v="996" actId="14100"/>
          <ac:spMkLst>
            <pc:docMk/>
            <pc:sldMk cId="1417058197" sldId="322"/>
            <ac:spMk id="7" creationId="{DD99B714-017B-0C1F-019D-B547DC198CD4}"/>
          </ac:spMkLst>
        </pc:spChg>
        <pc:spChg chg="mod">
          <ac:chgData name="Theresa Meyer" userId="20600fb2-3175-439c-b231-c19851fcb3f1" providerId="ADAL" clId="{13581616-E056-4E04-998D-8C9A2A41C4FA}" dt="2024-02-10T23:12:08.208" v="997" actId="207"/>
          <ac:spMkLst>
            <pc:docMk/>
            <pc:sldMk cId="1417058197" sldId="322"/>
            <ac:spMk id="9" creationId="{656F9596-2B69-7696-0790-E2A4FABAEC42}"/>
          </ac:spMkLst>
        </pc:spChg>
        <pc:spChg chg="mod">
          <ac:chgData name="Theresa Meyer" userId="20600fb2-3175-439c-b231-c19851fcb3f1" providerId="ADAL" clId="{13581616-E056-4E04-998D-8C9A2A41C4FA}" dt="2024-02-10T23:12:03.924" v="996" actId="14100"/>
          <ac:spMkLst>
            <pc:docMk/>
            <pc:sldMk cId="1417058197" sldId="322"/>
            <ac:spMk id="11" creationId="{6EAB30CF-3FF7-72BF-DEAC-5FD4F26FBFE8}"/>
          </ac:spMkLst>
        </pc:spChg>
        <pc:spChg chg="mod">
          <ac:chgData name="Theresa Meyer" userId="20600fb2-3175-439c-b231-c19851fcb3f1" providerId="ADAL" clId="{13581616-E056-4E04-998D-8C9A2A41C4FA}" dt="2024-02-10T23:12:08.208" v="997" actId="207"/>
          <ac:spMkLst>
            <pc:docMk/>
            <pc:sldMk cId="1417058197" sldId="322"/>
            <ac:spMk id="23" creationId="{5FEE76BB-7EF9-241E-0403-7F4A7C825832}"/>
          </ac:spMkLst>
        </pc:spChg>
        <pc:spChg chg="mod">
          <ac:chgData name="Theresa Meyer" userId="20600fb2-3175-439c-b231-c19851fcb3f1" providerId="ADAL" clId="{13581616-E056-4E04-998D-8C9A2A41C4FA}" dt="2024-02-10T23:12:08.208" v="997" actId="207"/>
          <ac:spMkLst>
            <pc:docMk/>
            <pc:sldMk cId="1417058197" sldId="322"/>
            <ac:spMk id="24" creationId="{0B1D046D-4A13-A78B-959B-297376012CF7}"/>
          </ac:spMkLst>
        </pc:spChg>
        <pc:spChg chg="mod">
          <ac:chgData name="Theresa Meyer" userId="20600fb2-3175-439c-b231-c19851fcb3f1" providerId="ADAL" clId="{13581616-E056-4E04-998D-8C9A2A41C4FA}" dt="2024-02-10T23:11:58.184" v="995" actId="14100"/>
          <ac:spMkLst>
            <pc:docMk/>
            <pc:sldMk cId="1417058197" sldId="322"/>
            <ac:spMk id="51" creationId="{7E3BE275-7226-FE06-C63F-E63D3C18BBE6}"/>
          </ac:spMkLst>
        </pc:spChg>
      </pc:sldChg>
      <pc:sldChg chg="addSp delSp modSp mod">
        <pc:chgData name="Theresa Meyer" userId="20600fb2-3175-439c-b231-c19851fcb3f1" providerId="ADAL" clId="{13581616-E056-4E04-998D-8C9A2A41C4FA}" dt="2024-02-10T23:37:23.918" v="1816" actId="1076"/>
        <pc:sldMkLst>
          <pc:docMk/>
          <pc:sldMk cId="2120863850" sldId="399"/>
        </pc:sldMkLst>
        <pc:spChg chg="mod">
          <ac:chgData name="Theresa Meyer" userId="20600fb2-3175-439c-b231-c19851fcb3f1" providerId="ADAL" clId="{13581616-E056-4E04-998D-8C9A2A41C4FA}" dt="2024-02-10T23:34:22.608" v="1698" actId="1036"/>
          <ac:spMkLst>
            <pc:docMk/>
            <pc:sldMk cId="2120863850" sldId="399"/>
            <ac:spMk id="2" creationId="{F7DCF14B-9BDC-4BF0-8DF2-4E1B78FCD8CF}"/>
          </ac:spMkLst>
        </pc:spChg>
        <pc:spChg chg="mod">
          <ac:chgData name="Theresa Meyer" userId="20600fb2-3175-439c-b231-c19851fcb3f1" providerId="ADAL" clId="{13581616-E056-4E04-998D-8C9A2A41C4FA}" dt="2024-02-10T23:36:42.850" v="1769" actId="1076"/>
          <ac:spMkLst>
            <pc:docMk/>
            <pc:sldMk cId="2120863850" sldId="399"/>
            <ac:spMk id="3" creationId="{82207336-5121-4B02-2F27-7AA29629CBEF}"/>
          </ac:spMkLst>
        </pc:spChg>
        <pc:spChg chg="mod">
          <ac:chgData name="Theresa Meyer" userId="20600fb2-3175-439c-b231-c19851fcb3f1" providerId="ADAL" clId="{13581616-E056-4E04-998D-8C9A2A41C4FA}" dt="2024-02-10T23:37:21.048" v="1815" actId="14100"/>
          <ac:spMkLst>
            <pc:docMk/>
            <pc:sldMk cId="2120863850" sldId="399"/>
            <ac:spMk id="17" creationId="{F2E2A80F-233B-4183-A9FC-5DE616A1F8A9}"/>
          </ac:spMkLst>
        </pc:spChg>
        <pc:spChg chg="add del mod">
          <ac:chgData name="Theresa Meyer" userId="20600fb2-3175-439c-b231-c19851fcb3f1" providerId="ADAL" clId="{13581616-E056-4E04-998D-8C9A2A41C4FA}" dt="2024-02-10T23:33:54.468" v="1667"/>
          <ac:spMkLst>
            <pc:docMk/>
            <pc:sldMk cId="2120863850" sldId="399"/>
            <ac:spMk id="22" creationId="{D7FE6D4E-9ABB-2726-29BB-803EED5F5B9C}"/>
          </ac:spMkLst>
        </pc:spChg>
        <pc:spChg chg="add del mod">
          <ac:chgData name="Theresa Meyer" userId="20600fb2-3175-439c-b231-c19851fcb3f1" providerId="ADAL" clId="{13581616-E056-4E04-998D-8C9A2A41C4FA}" dt="2024-02-10T23:34:02.989" v="1671"/>
          <ac:spMkLst>
            <pc:docMk/>
            <pc:sldMk cId="2120863850" sldId="399"/>
            <ac:spMk id="23" creationId="{8948886A-5489-956B-34EF-D5024601628D}"/>
          </ac:spMkLst>
        </pc:spChg>
        <pc:spChg chg="add del mod">
          <ac:chgData name="Theresa Meyer" userId="20600fb2-3175-439c-b231-c19851fcb3f1" providerId="ADAL" clId="{13581616-E056-4E04-998D-8C9A2A41C4FA}" dt="2024-02-10T23:34:10.441" v="1674"/>
          <ac:spMkLst>
            <pc:docMk/>
            <pc:sldMk cId="2120863850" sldId="399"/>
            <ac:spMk id="24" creationId="{6062995C-8491-F1C2-210F-FBABD1B47873}"/>
          </ac:spMkLst>
        </pc:spChg>
        <pc:spChg chg="add del mod">
          <ac:chgData name="Theresa Meyer" userId="20600fb2-3175-439c-b231-c19851fcb3f1" providerId="ADAL" clId="{13581616-E056-4E04-998D-8C9A2A41C4FA}" dt="2024-02-10T23:34:13.948" v="1683"/>
          <ac:spMkLst>
            <pc:docMk/>
            <pc:sldMk cId="2120863850" sldId="399"/>
            <ac:spMk id="25" creationId="{7C63B472-F615-7140-8763-12DBA50E1B75}"/>
          </ac:spMkLst>
        </pc:spChg>
        <pc:spChg chg="add del mod">
          <ac:chgData name="Theresa Meyer" userId="20600fb2-3175-439c-b231-c19851fcb3f1" providerId="ADAL" clId="{13581616-E056-4E04-998D-8C9A2A41C4FA}" dt="2024-02-10T23:34:16.114" v="1686"/>
          <ac:spMkLst>
            <pc:docMk/>
            <pc:sldMk cId="2120863850" sldId="399"/>
            <ac:spMk id="26" creationId="{2FE8CA35-BE4C-91EF-76D5-D1E0AC354476}"/>
          </ac:spMkLst>
        </pc:spChg>
        <pc:spChg chg="add del mod">
          <ac:chgData name="Theresa Meyer" userId="20600fb2-3175-439c-b231-c19851fcb3f1" providerId="ADAL" clId="{13581616-E056-4E04-998D-8C9A2A41C4FA}" dt="2024-02-10T23:34:18.118" v="1689"/>
          <ac:spMkLst>
            <pc:docMk/>
            <pc:sldMk cId="2120863850" sldId="399"/>
            <ac:spMk id="27" creationId="{11DBABE5-5DCB-13D2-8994-226FC18ECEA2}"/>
          </ac:spMkLst>
        </pc:spChg>
        <pc:spChg chg="add del mod">
          <ac:chgData name="Theresa Meyer" userId="20600fb2-3175-439c-b231-c19851fcb3f1" providerId="ADAL" clId="{13581616-E056-4E04-998D-8C9A2A41C4FA}" dt="2024-02-10T23:34:21.696" v="1696"/>
          <ac:spMkLst>
            <pc:docMk/>
            <pc:sldMk cId="2120863850" sldId="399"/>
            <ac:spMk id="28" creationId="{D3456BCD-26D2-988E-226B-869B67A10A77}"/>
          </ac:spMkLst>
        </pc:spChg>
        <pc:spChg chg="add del mod">
          <ac:chgData name="Theresa Meyer" userId="20600fb2-3175-439c-b231-c19851fcb3f1" providerId="ADAL" clId="{13581616-E056-4E04-998D-8C9A2A41C4FA}" dt="2024-02-10T23:34:25.564" v="1700"/>
          <ac:spMkLst>
            <pc:docMk/>
            <pc:sldMk cId="2120863850" sldId="399"/>
            <ac:spMk id="29" creationId="{E1AA25B8-02E8-9840-7AB5-B3C4F76228AB}"/>
          </ac:spMkLst>
        </pc:spChg>
        <pc:spChg chg="add mod">
          <ac:chgData name="Theresa Meyer" userId="20600fb2-3175-439c-b231-c19851fcb3f1" providerId="ADAL" clId="{13581616-E056-4E04-998D-8C9A2A41C4FA}" dt="2024-02-10T23:37:23.918" v="1816" actId="1076"/>
          <ac:spMkLst>
            <pc:docMk/>
            <pc:sldMk cId="2120863850" sldId="399"/>
            <ac:spMk id="30" creationId="{F5B740C4-7C4C-1C57-4A05-7642F9174676}"/>
          </ac:spMkLst>
        </pc:spChg>
        <pc:picChg chg="mod">
          <ac:chgData name="Theresa Meyer" userId="20600fb2-3175-439c-b231-c19851fcb3f1" providerId="ADAL" clId="{13581616-E056-4E04-998D-8C9A2A41C4FA}" dt="2024-02-10T23:36:29.173" v="1765" actId="1076"/>
          <ac:picMkLst>
            <pc:docMk/>
            <pc:sldMk cId="2120863850" sldId="399"/>
            <ac:picMk id="7" creationId="{AF2566D3-0CA7-0F36-174D-61F6A7B08864}"/>
          </ac:picMkLst>
        </pc:picChg>
        <pc:cxnChg chg="mod">
          <ac:chgData name="Theresa Meyer" userId="20600fb2-3175-439c-b231-c19851fcb3f1" providerId="ADAL" clId="{13581616-E056-4E04-998D-8C9A2A41C4FA}" dt="2024-02-10T23:36:29.173" v="1765" actId="1076"/>
          <ac:cxnSpMkLst>
            <pc:docMk/>
            <pc:sldMk cId="2120863850" sldId="399"/>
            <ac:cxnSpMk id="6" creationId="{C8E0AEBE-FF63-1461-3906-1F78BA85EC28}"/>
          </ac:cxnSpMkLst>
        </pc:cxnChg>
        <pc:cxnChg chg="mod">
          <ac:chgData name="Theresa Meyer" userId="20600fb2-3175-439c-b231-c19851fcb3f1" providerId="ADAL" clId="{13581616-E056-4E04-998D-8C9A2A41C4FA}" dt="2024-02-10T23:36:29.173" v="1765" actId="1076"/>
          <ac:cxnSpMkLst>
            <pc:docMk/>
            <pc:sldMk cId="2120863850" sldId="399"/>
            <ac:cxnSpMk id="8" creationId="{20816818-05CB-4A48-0990-43920DFA0EDC}"/>
          </ac:cxnSpMkLst>
        </pc:cxnChg>
        <pc:cxnChg chg="mod">
          <ac:chgData name="Theresa Meyer" userId="20600fb2-3175-439c-b231-c19851fcb3f1" providerId="ADAL" clId="{13581616-E056-4E04-998D-8C9A2A41C4FA}" dt="2024-02-10T23:36:29.173" v="1765" actId="1076"/>
          <ac:cxnSpMkLst>
            <pc:docMk/>
            <pc:sldMk cId="2120863850" sldId="399"/>
            <ac:cxnSpMk id="9" creationId="{2BB564F2-C0B4-941D-146F-ABF43FEAD941}"/>
          </ac:cxnSpMkLst>
        </pc:cxnChg>
        <pc:cxnChg chg="mod">
          <ac:chgData name="Theresa Meyer" userId="20600fb2-3175-439c-b231-c19851fcb3f1" providerId="ADAL" clId="{13581616-E056-4E04-998D-8C9A2A41C4FA}" dt="2024-02-10T23:36:29.173" v="1765" actId="1076"/>
          <ac:cxnSpMkLst>
            <pc:docMk/>
            <pc:sldMk cId="2120863850" sldId="399"/>
            <ac:cxnSpMk id="12" creationId="{71E86596-1087-A0F9-7B89-5266C1336B85}"/>
          </ac:cxnSpMkLst>
        </pc:cxnChg>
        <pc:cxnChg chg="mod">
          <ac:chgData name="Theresa Meyer" userId="20600fb2-3175-439c-b231-c19851fcb3f1" providerId="ADAL" clId="{13581616-E056-4E04-998D-8C9A2A41C4FA}" dt="2024-02-10T23:36:29.173" v="1765" actId="1076"/>
          <ac:cxnSpMkLst>
            <pc:docMk/>
            <pc:sldMk cId="2120863850" sldId="399"/>
            <ac:cxnSpMk id="13" creationId="{795BB41B-2CFB-9247-7BC0-3A4A616B57A8}"/>
          </ac:cxnSpMkLst>
        </pc:cxnChg>
        <pc:cxnChg chg="mod">
          <ac:chgData name="Theresa Meyer" userId="20600fb2-3175-439c-b231-c19851fcb3f1" providerId="ADAL" clId="{13581616-E056-4E04-998D-8C9A2A41C4FA}" dt="2024-02-10T23:36:29.173" v="1765" actId="1076"/>
          <ac:cxnSpMkLst>
            <pc:docMk/>
            <pc:sldMk cId="2120863850" sldId="399"/>
            <ac:cxnSpMk id="14" creationId="{5DC3C45C-067A-435E-3D1D-8D0614D2F34D}"/>
          </ac:cxnSpMkLst>
        </pc:cxnChg>
      </pc:sldChg>
      <pc:sldChg chg="addSp delSp modSp mod">
        <pc:chgData name="Theresa Meyer" userId="20600fb2-3175-439c-b231-c19851fcb3f1" providerId="ADAL" clId="{13581616-E056-4E04-998D-8C9A2A41C4FA}" dt="2024-02-10T23:44:07.699" v="1879" actId="1076"/>
        <pc:sldMkLst>
          <pc:docMk/>
          <pc:sldMk cId="4230187231" sldId="400"/>
        </pc:sldMkLst>
        <pc:spChg chg="del mod">
          <ac:chgData name="Theresa Meyer" userId="20600fb2-3175-439c-b231-c19851fcb3f1" providerId="ADAL" clId="{13581616-E056-4E04-998D-8C9A2A41C4FA}" dt="2024-02-10T22:54:58.124" v="270" actId="478"/>
          <ac:spMkLst>
            <pc:docMk/>
            <pc:sldMk cId="4230187231" sldId="400"/>
            <ac:spMk id="2" creationId="{9349D01C-8956-06B0-4F23-F7CBA7AEEB21}"/>
          </ac:spMkLst>
        </pc:spChg>
        <pc:spChg chg="mod">
          <ac:chgData name="Theresa Meyer" userId="20600fb2-3175-439c-b231-c19851fcb3f1" providerId="ADAL" clId="{13581616-E056-4E04-998D-8C9A2A41C4FA}" dt="2024-02-10T23:44:07.699" v="1879" actId="1076"/>
          <ac:spMkLst>
            <pc:docMk/>
            <pc:sldMk cId="4230187231" sldId="400"/>
            <ac:spMk id="3" creationId="{0FB377B6-DBD8-9C69-EEC8-602A5F73ECDD}"/>
          </ac:spMkLst>
        </pc:spChg>
        <pc:spChg chg="mod">
          <ac:chgData name="Theresa Meyer" userId="20600fb2-3175-439c-b231-c19851fcb3f1" providerId="ADAL" clId="{13581616-E056-4E04-998D-8C9A2A41C4FA}" dt="2024-02-10T23:44:07.699" v="1879" actId="1076"/>
          <ac:spMkLst>
            <pc:docMk/>
            <pc:sldMk cId="4230187231" sldId="400"/>
            <ac:spMk id="5" creationId="{36E79797-8BD7-42C0-B96C-A140BEDB081C}"/>
          </ac:spMkLst>
        </pc:spChg>
        <pc:spChg chg="del mod">
          <ac:chgData name="Theresa Meyer" userId="20600fb2-3175-439c-b231-c19851fcb3f1" providerId="ADAL" clId="{13581616-E056-4E04-998D-8C9A2A41C4FA}" dt="2024-02-10T22:57:24.432" v="365" actId="21"/>
          <ac:spMkLst>
            <pc:docMk/>
            <pc:sldMk cId="4230187231" sldId="400"/>
            <ac:spMk id="7" creationId="{A760C045-7603-452D-A1A1-1A4C56D74556}"/>
          </ac:spMkLst>
        </pc:spChg>
        <pc:spChg chg="add mod">
          <ac:chgData name="Theresa Meyer" userId="20600fb2-3175-439c-b231-c19851fcb3f1" providerId="ADAL" clId="{13581616-E056-4E04-998D-8C9A2A41C4FA}" dt="2024-02-10T23:44:07.699" v="1879" actId="1076"/>
          <ac:spMkLst>
            <pc:docMk/>
            <pc:sldMk cId="4230187231" sldId="400"/>
            <ac:spMk id="14" creationId="{2A21DCEE-9C61-E759-7B11-E2E5AE8E46DF}"/>
          </ac:spMkLst>
        </pc:spChg>
        <pc:spChg chg="mod">
          <ac:chgData name="Theresa Meyer" userId="20600fb2-3175-439c-b231-c19851fcb3f1" providerId="ADAL" clId="{13581616-E056-4E04-998D-8C9A2A41C4FA}" dt="2024-02-10T23:44:03.462" v="1878" actId="1076"/>
          <ac:spMkLst>
            <pc:docMk/>
            <pc:sldMk cId="4230187231" sldId="400"/>
            <ac:spMk id="27" creationId="{3037781E-C653-44E0-B8BB-4B178488C305}"/>
          </ac:spMkLst>
        </pc:spChg>
        <pc:picChg chg="mod">
          <ac:chgData name="Theresa Meyer" userId="20600fb2-3175-439c-b231-c19851fcb3f1" providerId="ADAL" clId="{13581616-E056-4E04-998D-8C9A2A41C4FA}" dt="2024-02-10T22:55:11.545" v="272" actId="1076"/>
          <ac:picMkLst>
            <pc:docMk/>
            <pc:sldMk cId="4230187231" sldId="400"/>
            <ac:picMk id="8" creationId="{75717D28-E6A3-47D7-BDF6-19261C6D2D17}"/>
          </ac:picMkLst>
        </pc:picChg>
        <pc:cxnChg chg="mod">
          <ac:chgData name="Theresa Meyer" userId="20600fb2-3175-439c-b231-c19851fcb3f1" providerId="ADAL" clId="{13581616-E056-4E04-998D-8C9A2A41C4FA}" dt="2024-02-10T22:57:21.823" v="364" actId="14100"/>
          <ac:cxnSpMkLst>
            <pc:docMk/>
            <pc:sldMk cId="4230187231" sldId="400"/>
            <ac:cxnSpMk id="9" creationId="{C201BB21-EC0F-4F96-A0C3-ABBA314375F3}"/>
          </ac:cxnSpMkLst>
        </pc:cxnChg>
      </pc:sldChg>
      <pc:sldChg chg="addSp delSp modSp mod">
        <pc:chgData name="Theresa Meyer" userId="20600fb2-3175-439c-b231-c19851fcb3f1" providerId="ADAL" clId="{13581616-E056-4E04-998D-8C9A2A41C4FA}" dt="2024-02-10T23:45:14.217" v="1890" actId="207"/>
        <pc:sldMkLst>
          <pc:docMk/>
          <pc:sldMk cId="848880432" sldId="401"/>
        </pc:sldMkLst>
        <pc:spChg chg="del">
          <ac:chgData name="Theresa Meyer" userId="20600fb2-3175-439c-b231-c19851fcb3f1" providerId="ADAL" clId="{13581616-E056-4E04-998D-8C9A2A41C4FA}" dt="2024-02-10T22:57:33.013" v="367" actId="478"/>
          <ac:spMkLst>
            <pc:docMk/>
            <pc:sldMk cId="848880432" sldId="401"/>
            <ac:spMk id="2" creationId="{B7B1E6F1-E524-6363-E7B7-B268AF67B642}"/>
          </ac:spMkLst>
        </pc:spChg>
        <pc:spChg chg="add del mod">
          <ac:chgData name="Theresa Meyer" userId="20600fb2-3175-439c-b231-c19851fcb3f1" providerId="ADAL" clId="{13581616-E056-4E04-998D-8C9A2A41C4FA}" dt="2024-02-10T23:02:21.680" v="639" actId="21"/>
          <ac:spMkLst>
            <pc:docMk/>
            <pc:sldMk cId="848880432" sldId="401"/>
            <ac:spMk id="3" creationId="{AE906191-F318-14BD-21CB-888CD8ADCBA4}"/>
          </ac:spMkLst>
        </pc:spChg>
        <pc:spChg chg="add mod">
          <ac:chgData name="Theresa Meyer" userId="20600fb2-3175-439c-b231-c19851fcb3f1" providerId="ADAL" clId="{13581616-E056-4E04-998D-8C9A2A41C4FA}" dt="2024-02-10T23:45:14.217" v="1890" actId="207"/>
          <ac:spMkLst>
            <pc:docMk/>
            <pc:sldMk cId="848880432" sldId="401"/>
            <ac:spMk id="4" creationId="{42D5EE8C-CE32-FCF1-F333-114F8CC77706}"/>
          </ac:spMkLst>
        </pc:spChg>
        <pc:spChg chg="add mod">
          <ac:chgData name="Theresa Meyer" userId="20600fb2-3175-439c-b231-c19851fcb3f1" providerId="ADAL" clId="{13581616-E056-4E04-998D-8C9A2A41C4FA}" dt="2024-02-10T23:02:53.587" v="647" actId="1076"/>
          <ac:spMkLst>
            <pc:docMk/>
            <pc:sldMk cId="848880432" sldId="401"/>
            <ac:spMk id="5" creationId="{CB18326B-1A1E-BAA8-E851-FAD28DF103C4}"/>
          </ac:spMkLst>
        </pc:spChg>
        <pc:spChg chg="del mod">
          <ac:chgData name="Theresa Meyer" userId="20600fb2-3175-439c-b231-c19851fcb3f1" providerId="ADAL" clId="{13581616-E056-4E04-998D-8C9A2A41C4FA}" dt="2024-02-10T23:01:36.203" v="629" actId="21"/>
          <ac:spMkLst>
            <pc:docMk/>
            <pc:sldMk cId="848880432" sldId="401"/>
            <ac:spMk id="10" creationId="{54E9A4FE-6809-458B-89E5-2EA340950C5E}"/>
          </ac:spMkLst>
        </pc:spChg>
        <pc:spChg chg="mod">
          <ac:chgData name="Theresa Meyer" userId="20600fb2-3175-439c-b231-c19851fcb3f1" providerId="ADAL" clId="{13581616-E056-4E04-998D-8C9A2A41C4FA}" dt="2024-02-10T23:13:13.636" v="1012" actId="108"/>
          <ac:spMkLst>
            <pc:docMk/>
            <pc:sldMk cId="848880432" sldId="401"/>
            <ac:spMk id="27" creationId="{3037781E-C653-44E0-B8BB-4B178488C305}"/>
          </ac:spMkLst>
        </pc:spChg>
      </pc:sldChg>
      <pc:sldChg chg="modSp mod">
        <pc:chgData name="Theresa Meyer" userId="20600fb2-3175-439c-b231-c19851fcb3f1" providerId="ADAL" clId="{13581616-E056-4E04-998D-8C9A2A41C4FA}" dt="2024-02-10T23:45:06.411" v="1889" actId="207"/>
        <pc:sldMkLst>
          <pc:docMk/>
          <pc:sldMk cId="2115174240" sldId="402"/>
        </pc:sldMkLst>
        <pc:spChg chg="mod">
          <ac:chgData name="Theresa Meyer" userId="20600fb2-3175-439c-b231-c19851fcb3f1" providerId="ADAL" clId="{13581616-E056-4E04-998D-8C9A2A41C4FA}" dt="2024-02-10T23:45:06.411" v="1889" actId="207"/>
          <ac:spMkLst>
            <pc:docMk/>
            <pc:sldMk cId="2115174240" sldId="402"/>
            <ac:spMk id="2" creationId="{A80AE21A-D706-9876-FB04-0C6D9B78BF49}"/>
          </ac:spMkLst>
        </pc:spChg>
        <pc:spChg chg="mod">
          <ac:chgData name="Theresa Meyer" userId="20600fb2-3175-439c-b231-c19851fcb3f1" providerId="ADAL" clId="{13581616-E056-4E04-998D-8C9A2A41C4FA}" dt="2024-02-10T23:13:16.836" v="1013" actId="108"/>
          <ac:spMkLst>
            <pc:docMk/>
            <pc:sldMk cId="2115174240" sldId="402"/>
            <ac:spMk id="27" creationId="{3037781E-C653-44E0-B8BB-4B178488C305}"/>
          </ac:spMkLst>
        </pc:spChg>
      </pc:sldChg>
      <pc:sldChg chg="addSp delSp modSp mod">
        <pc:chgData name="Theresa Meyer" userId="20600fb2-3175-439c-b231-c19851fcb3f1" providerId="ADAL" clId="{13581616-E056-4E04-998D-8C9A2A41C4FA}" dt="2024-02-10T23:18:36.230" v="1125" actId="1076"/>
        <pc:sldMkLst>
          <pc:docMk/>
          <pc:sldMk cId="779318695" sldId="403"/>
        </pc:sldMkLst>
        <pc:spChg chg="add del mod">
          <ac:chgData name="Theresa Meyer" userId="20600fb2-3175-439c-b231-c19851fcb3f1" providerId="ADAL" clId="{13581616-E056-4E04-998D-8C9A2A41C4FA}" dt="2024-02-10T23:16:01.014" v="1043"/>
          <ac:spMkLst>
            <pc:docMk/>
            <pc:sldMk cId="779318695" sldId="403"/>
            <ac:spMk id="2" creationId="{2A0E17D4-18E8-15A8-9A34-E67FC48AF828}"/>
          </ac:spMkLst>
        </pc:spChg>
        <pc:spChg chg="add del mod">
          <ac:chgData name="Theresa Meyer" userId="20600fb2-3175-439c-b231-c19851fcb3f1" providerId="ADAL" clId="{13581616-E056-4E04-998D-8C9A2A41C4FA}" dt="2024-02-10T23:16:10.287" v="1058"/>
          <ac:spMkLst>
            <pc:docMk/>
            <pc:sldMk cId="779318695" sldId="403"/>
            <ac:spMk id="3" creationId="{C0B5BFCB-61AE-2299-EFA7-4D55293CA0A2}"/>
          </ac:spMkLst>
        </pc:spChg>
        <pc:spChg chg="add del mod">
          <ac:chgData name="Theresa Meyer" userId="20600fb2-3175-439c-b231-c19851fcb3f1" providerId="ADAL" clId="{13581616-E056-4E04-998D-8C9A2A41C4FA}" dt="2024-02-10T23:16:08.665" v="1057"/>
          <ac:spMkLst>
            <pc:docMk/>
            <pc:sldMk cId="779318695" sldId="403"/>
            <ac:spMk id="5" creationId="{76C08F14-C8F7-A25D-D584-4826CAD934DD}"/>
          </ac:spMkLst>
        </pc:spChg>
        <pc:spChg chg="add del mod">
          <ac:chgData name="Theresa Meyer" userId="20600fb2-3175-439c-b231-c19851fcb3f1" providerId="ADAL" clId="{13581616-E056-4E04-998D-8C9A2A41C4FA}" dt="2024-02-10T23:16:13.843" v="1067"/>
          <ac:spMkLst>
            <pc:docMk/>
            <pc:sldMk cId="779318695" sldId="403"/>
            <ac:spMk id="6" creationId="{9BAD5981-E267-1E9F-2998-9B136359FD90}"/>
          </ac:spMkLst>
        </pc:spChg>
        <pc:spChg chg="add del mod">
          <ac:chgData name="Theresa Meyer" userId="20600fb2-3175-439c-b231-c19851fcb3f1" providerId="ADAL" clId="{13581616-E056-4E04-998D-8C9A2A41C4FA}" dt="2024-02-10T23:16:18.021" v="1077"/>
          <ac:spMkLst>
            <pc:docMk/>
            <pc:sldMk cId="779318695" sldId="403"/>
            <ac:spMk id="7" creationId="{45698CF2-82BB-35DE-D6F6-9167B773850D}"/>
          </ac:spMkLst>
        </pc:spChg>
        <pc:spChg chg="add del mod">
          <ac:chgData name="Theresa Meyer" userId="20600fb2-3175-439c-b231-c19851fcb3f1" providerId="ADAL" clId="{13581616-E056-4E04-998D-8C9A2A41C4FA}" dt="2024-02-10T23:16:17.485" v="1076"/>
          <ac:spMkLst>
            <pc:docMk/>
            <pc:sldMk cId="779318695" sldId="403"/>
            <ac:spMk id="8" creationId="{000D7E73-1BC3-4118-6504-31B2568B826A}"/>
          </ac:spMkLst>
        </pc:spChg>
        <pc:spChg chg="add del mod">
          <ac:chgData name="Theresa Meyer" userId="20600fb2-3175-439c-b231-c19851fcb3f1" providerId="ADAL" clId="{13581616-E056-4E04-998D-8C9A2A41C4FA}" dt="2024-02-10T23:16:20.253" v="1082"/>
          <ac:spMkLst>
            <pc:docMk/>
            <pc:sldMk cId="779318695" sldId="403"/>
            <ac:spMk id="9" creationId="{CE456F4A-936A-BC3A-0270-81B488B8BAA0}"/>
          </ac:spMkLst>
        </pc:spChg>
        <pc:spChg chg="add del mod">
          <ac:chgData name="Theresa Meyer" userId="20600fb2-3175-439c-b231-c19851fcb3f1" providerId="ADAL" clId="{13581616-E056-4E04-998D-8C9A2A41C4FA}" dt="2024-02-10T23:16:22.009" v="1085"/>
          <ac:spMkLst>
            <pc:docMk/>
            <pc:sldMk cId="779318695" sldId="403"/>
            <ac:spMk id="10" creationId="{725854F7-B7D3-1BBD-51C8-A5088E6E435A}"/>
          </ac:spMkLst>
        </pc:spChg>
        <pc:spChg chg="add del mod">
          <ac:chgData name="Theresa Meyer" userId="20600fb2-3175-439c-b231-c19851fcb3f1" providerId="ADAL" clId="{13581616-E056-4E04-998D-8C9A2A41C4FA}" dt="2024-02-10T23:16:25.401" v="1089"/>
          <ac:spMkLst>
            <pc:docMk/>
            <pc:sldMk cId="779318695" sldId="403"/>
            <ac:spMk id="11" creationId="{B5E18624-23EF-2B35-4192-1FA26CD77429}"/>
          </ac:spMkLst>
        </pc:spChg>
        <pc:spChg chg="add del mod">
          <ac:chgData name="Theresa Meyer" userId="20600fb2-3175-439c-b231-c19851fcb3f1" providerId="ADAL" clId="{13581616-E056-4E04-998D-8C9A2A41C4FA}" dt="2024-02-10T23:16:28.311" v="1092"/>
          <ac:spMkLst>
            <pc:docMk/>
            <pc:sldMk cId="779318695" sldId="403"/>
            <ac:spMk id="12" creationId="{78FB662C-1A92-A5E3-5BBB-1EC93CBDEEA8}"/>
          </ac:spMkLst>
        </pc:spChg>
        <pc:spChg chg="mod">
          <ac:chgData name="Theresa Meyer" userId="20600fb2-3175-439c-b231-c19851fcb3f1" providerId="ADAL" clId="{13581616-E056-4E04-998D-8C9A2A41C4FA}" dt="2024-02-10T23:18:36.230" v="1125" actId="1076"/>
          <ac:spMkLst>
            <pc:docMk/>
            <pc:sldMk cId="779318695" sldId="403"/>
            <ac:spMk id="13" creationId="{9F22B2D7-313E-AB42-6F07-43F8C8C87D70}"/>
          </ac:spMkLst>
        </pc:spChg>
        <pc:spChg chg="mod">
          <ac:chgData name="Theresa Meyer" userId="20600fb2-3175-439c-b231-c19851fcb3f1" providerId="ADAL" clId="{13581616-E056-4E04-998D-8C9A2A41C4FA}" dt="2024-02-10T23:16:26.793" v="1090" actId="1035"/>
          <ac:spMkLst>
            <pc:docMk/>
            <pc:sldMk cId="779318695" sldId="403"/>
            <ac:spMk id="15" creationId="{D3E9D407-D3DA-5E87-39D9-53E80D4459DC}"/>
          </ac:spMkLst>
        </pc:spChg>
        <pc:spChg chg="mod">
          <ac:chgData name="Theresa Meyer" userId="20600fb2-3175-439c-b231-c19851fcb3f1" providerId="ADAL" clId="{13581616-E056-4E04-998D-8C9A2A41C4FA}" dt="2024-02-10T23:18:36.230" v="1125" actId="1076"/>
          <ac:spMkLst>
            <pc:docMk/>
            <pc:sldMk cId="779318695" sldId="403"/>
            <ac:spMk id="16" creationId="{F3BEA325-6EF2-ACE9-D4E9-6D863B333DCA}"/>
          </ac:spMkLst>
        </pc:spChg>
        <pc:spChg chg="mod">
          <ac:chgData name="Theresa Meyer" userId="20600fb2-3175-439c-b231-c19851fcb3f1" providerId="ADAL" clId="{13581616-E056-4E04-998D-8C9A2A41C4FA}" dt="2024-02-10T23:18:36.230" v="1125" actId="1076"/>
          <ac:spMkLst>
            <pc:docMk/>
            <pc:sldMk cId="779318695" sldId="403"/>
            <ac:spMk id="18" creationId="{55262AA5-6C52-4A15-7097-F978E92A5489}"/>
          </ac:spMkLst>
        </pc:spChg>
        <pc:picChg chg="mod">
          <ac:chgData name="Theresa Meyer" userId="20600fb2-3175-439c-b231-c19851fcb3f1" providerId="ADAL" clId="{13581616-E056-4E04-998D-8C9A2A41C4FA}" dt="2024-02-10T23:17:40.397" v="1114" actId="1076"/>
          <ac:picMkLst>
            <pc:docMk/>
            <pc:sldMk cId="779318695" sldId="403"/>
            <ac:picMk id="4" creationId="{C9DAE121-6E02-2767-9D7C-867D9311C29F}"/>
          </ac:picMkLst>
        </pc:picChg>
      </pc:sldChg>
      <pc:sldChg chg="addSp delSp modSp mod">
        <pc:chgData name="Theresa Meyer" userId="20600fb2-3175-439c-b231-c19851fcb3f1" providerId="ADAL" clId="{13581616-E056-4E04-998D-8C9A2A41C4FA}" dt="2024-02-10T23:23:24.178" v="1415" actId="20577"/>
        <pc:sldMkLst>
          <pc:docMk/>
          <pc:sldMk cId="2478810931" sldId="404"/>
        </pc:sldMkLst>
        <pc:spChg chg="mod">
          <ac:chgData name="Theresa Meyer" userId="20600fb2-3175-439c-b231-c19851fcb3f1" providerId="ADAL" clId="{13581616-E056-4E04-998D-8C9A2A41C4FA}" dt="2024-02-10T23:23:04.719" v="1399" actId="14100"/>
          <ac:spMkLst>
            <pc:docMk/>
            <pc:sldMk cId="2478810931" sldId="404"/>
            <ac:spMk id="2" creationId="{1BD16E35-6BDD-5FA2-84E9-DE6B1C830D43}"/>
          </ac:spMkLst>
        </pc:spChg>
        <pc:spChg chg="mod">
          <ac:chgData name="Theresa Meyer" userId="20600fb2-3175-439c-b231-c19851fcb3f1" providerId="ADAL" clId="{13581616-E056-4E04-998D-8C9A2A41C4FA}" dt="2024-02-10T23:23:24.178" v="1415" actId="20577"/>
          <ac:spMkLst>
            <pc:docMk/>
            <pc:sldMk cId="2478810931" sldId="404"/>
            <ac:spMk id="3" creationId="{A882CB27-9818-CC7D-1B85-59E6E7E79841}"/>
          </ac:spMkLst>
        </pc:spChg>
        <pc:spChg chg="add del mod">
          <ac:chgData name="Theresa Meyer" userId="20600fb2-3175-439c-b231-c19851fcb3f1" providerId="ADAL" clId="{13581616-E056-4E04-998D-8C9A2A41C4FA}" dt="2024-02-10T23:20:37.007" v="1231"/>
          <ac:spMkLst>
            <pc:docMk/>
            <pc:sldMk cId="2478810931" sldId="404"/>
            <ac:spMk id="4" creationId="{95A48FE5-F7D5-4E53-1911-D7A468B7EAF4}"/>
          </ac:spMkLst>
        </pc:spChg>
        <pc:spChg chg="add del mod">
          <ac:chgData name="Theresa Meyer" userId="20600fb2-3175-439c-b231-c19851fcb3f1" providerId="ADAL" clId="{13581616-E056-4E04-998D-8C9A2A41C4FA}" dt="2024-02-10T23:20:40.946" v="1234"/>
          <ac:spMkLst>
            <pc:docMk/>
            <pc:sldMk cId="2478810931" sldId="404"/>
            <ac:spMk id="5" creationId="{D4099BD8-C5C9-3F26-2187-6C4696B098E8}"/>
          </ac:spMkLst>
        </pc:spChg>
        <pc:spChg chg="add del mod">
          <ac:chgData name="Theresa Meyer" userId="20600fb2-3175-439c-b231-c19851fcb3f1" providerId="ADAL" clId="{13581616-E056-4E04-998D-8C9A2A41C4FA}" dt="2024-02-10T23:20:43.684" v="1240"/>
          <ac:spMkLst>
            <pc:docMk/>
            <pc:sldMk cId="2478810931" sldId="404"/>
            <ac:spMk id="6" creationId="{C325333C-F1FC-FBC4-B96A-9701187FBD4A}"/>
          </ac:spMkLst>
        </pc:spChg>
        <pc:spChg chg="add del mod">
          <ac:chgData name="Theresa Meyer" userId="20600fb2-3175-439c-b231-c19851fcb3f1" providerId="ADAL" clId="{13581616-E056-4E04-998D-8C9A2A41C4FA}" dt="2024-02-10T23:20:47.627" v="1250"/>
          <ac:spMkLst>
            <pc:docMk/>
            <pc:sldMk cId="2478810931" sldId="404"/>
            <ac:spMk id="7" creationId="{59E838E4-FA64-DF2B-365B-75D16A4D6CD5}"/>
          </ac:spMkLst>
        </pc:spChg>
        <pc:spChg chg="mod">
          <ac:chgData name="Theresa Meyer" userId="20600fb2-3175-439c-b231-c19851fcb3f1" providerId="ADAL" clId="{13581616-E056-4E04-998D-8C9A2A41C4FA}" dt="2024-02-10T23:20:54.506" v="1257" actId="113"/>
          <ac:spMkLst>
            <pc:docMk/>
            <pc:sldMk cId="2478810931" sldId="404"/>
            <ac:spMk id="9" creationId="{0EA6DA81-7370-FA42-3FD7-A62C2859C1C0}"/>
          </ac:spMkLst>
        </pc:spChg>
        <pc:spChg chg="add del mod">
          <ac:chgData name="Theresa Meyer" userId="20600fb2-3175-439c-b231-c19851fcb3f1" providerId="ADAL" clId="{13581616-E056-4E04-998D-8C9A2A41C4FA}" dt="2024-02-10T23:20:47.175" v="1249"/>
          <ac:spMkLst>
            <pc:docMk/>
            <pc:sldMk cId="2478810931" sldId="404"/>
            <ac:spMk id="10" creationId="{37CD2240-58AB-81D2-184F-8DFE553654CE}"/>
          </ac:spMkLst>
        </pc:spChg>
        <pc:spChg chg="mod">
          <ac:chgData name="Theresa Meyer" userId="20600fb2-3175-439c-b231-c19851fcb3f1" providerId="ADAL" clId="{13581616-E056-4E04-998D-8C9A2A41C4FA}" dt="2024-02-10T23:23:12.781" v="1401" actId="1076"/>
          <ac:spMkLst>
            <pc:docMk/>
            <pc:sldMk cId="2478810931" sldId="404"/>
            <ac:spMk id="11" creationId="{9EBCBFBF-03F7-7005-32B2-6DAF0BA8B575}"/>
          </ac:spMkLst>
        </pc:spChg>
        <pc:spChg chg="add del mod">
          <ac:chgData name="Theresa Meyer" userId="20600fb2-3175-439c-b231-c19851fcb3f1" providerId="ADAL" clId="{13581616-E056-4E04-998D-8C9A2A41C4FA}" dt="2024-02-10T23:20:50.595" v="1256"/>
          <ac:spMkLst>
            <pc:docMk/>
            <pc:sldMk cId="2478810931" sldId="404"/>
            <ac:spMk id="12" creationId="{7993F7A5-36DE-E029-A3C6-3FAC720C2C58}"/>
          </ac:spMkLst>
        </pc:spChg>
        <pc:spChg chg="mod">
          <ac:chgData name="Theresa Meyer" userId="20600fb2-3175-439c-b231-c19851fcb3f1" providerId="ADAL" clId="{13581616-E056-4E04-998D-8C9A2A41C4FA}" dt="2024-02-10T23:22:15.753" v="1391" actId="20577"/>
          <ac:spMkLst>
            <pc:docMk/>
            <pc:sldMk cId="2478810931" sldId="404"/>
            <ac:spMk id="24" creationId="{DD0DF18D-1EE3-CBAD-0A69-F7D0928EF14E}"/>
          </ac:spMkLst>
        </pc:spChg>
        <pc:spChg chg="mod">
          <ac:chgData name="Theresa Meyer" userId="20600fb2-3175-439c-b231-c19851fcb3f1" providerId="ADAL" clId="{13581616-E056-4E04-998D-8C9A2A41C4FA}" dt="2024-02-10T23:22:05.585" v="1343" actId="20577"/>
          <ac:spMkLst>
            <pc:docMk/>
            <pc:sldMk cId="2478810931" sldId="404"/>
            <ac:spMk id="25" creationId="{2D47A844-112D-4C03-4A15-018785747073}"/>
          </ac:spMkLst>
        </pc:spChg>
        <pc:spChg chg="mod">
          <ac:chgData name="Theresa Meyer" userId="20600fb2-3175-439c-b231-c19851fcb3f1" providerId="ADAL" clId="{13581616-E056-4E04-998D-8C9A2A41C4FA}" dt="2024-02-10T23:21:01.978" v="1258" actId="1076"/>
          <ac:spMkLst>
            <pc:docMk/>
            <pc:sldMk cId="2478810931" sldId="404"/>
            <ac:spMk id="26" creationId="{777B0540-3122-B777-53A0-E06980462737}"/>
          </ac:spMkLst>
        </pc:spChg>
        <pc:spChg chg="mod">
          <ac:chgData name="Theresa Meyer" userId="20600fb2-3175-439c-b231-c19851fcb3f1" providerId="ADAL" clId="{13581616-E056-4E04-998D-8C9A2A41C4FA}" dt="2024-02-10T23:21:01.978" v="1258" actId="1076"/>
          <ac:spMkLst>
            <pc:docMk/>
            <pc:sldMk cId="2478810931" sldId="404"/>
            <ac:spMk id="27" creationId="{9148A8B1-C56F-17BE-F517-84FF599A190C}"/>
          </ac:spMkLst>
        </pc:spChg>
        <pc:spChg chg="mod">
          <ac:chgData name="Theresa Meyer" userId="20600fb2-3175-439c-b231-c19851fcb3f1" providerId="ADAL" clId="{13581616-E056-4E04-998D-8C9A2A41C4FA}" dt="2024-02-10T23:21:01.978" v="1258" actId="1076"/>
          <ac:spMkLst>
            <pc:docMk/>
            <pc:sldMk cId="2478810931" sldId="404"/>
            <ac:spMk id="28" creationId="{64C549FE-3689-63AA-AA37-950EDFE3A9E9}"/>
          </ac:spMkLst>
        </pc:spChg>
        <pc:spChg chg="mod">
          <ac:chgData name="Theresa Meyer" userId="20600fb2-3175-439c-b231-c19851fcb3f1" providerId="ADAL" clId="{13581616-E056-4E04-998D-8C9A2A41C4FA}" dt="2024-02-10T23:21:01.978" v="1258" actId="1076"/>
          <ac:spMkLst>
            <pc:docMk/>
            <pc:sldMk cId="2478810931" sldId="404"/>
            <ac:spMk id="29" creationId="{171B8392-36CE-97C0-F68F-A5CE1D197909}"/>
          </ac:spMkLst>
        </pc:spChg>
        <pc:spChg chg="mod">
          <ac:chgData name="Theresa Meyer" userId="20600fb2-3175-439c-b231-c19851fcb3f1" providerId="ADAL" clId="{13581616-E056-4E04-998D-8C9A2A41C4FA}" dt="2024-02-10T23:21:01.978" v="1258" actId="1076"/>
          <ac:spMkLst>
            <pc:docMk/>
            <pc:sldMk cId="2478810931" sldId="404"/>
            <ac:spMk id="30" creationId="{9415B9C5-F700-04E5-F29D-699091D45709}"/>
          </ac:spMkLst>
        </pc:spChg>
        <pc:spChg chg="mod">
          <ac:chgData name="Theresa Meyer" userId="20600fb2-3175-439c-b231-c19851fcb3f1" providerId="ADAL" clId="{13581616-E056-4E04-998D-8C9A2A41C4FA}" dt="2024-02-10T23:21:01.978" v="1258" actId="1076"/>
          <ac:spMkLst>
            <pc:docMk/>
            <pc:sldMk cId="2478810931" sldId="404"/>
            <ac:spMk id="31" creationId="{BA963BE8-BAB5-2C09-35E9-E09F9F25E94D}"/>
          </ac:spMkLst>
        </pc:spChg>
        <pc:spChg chg="mod">
          <ac:chgData name="Theresa Meyer" userId="20600fb2-3175-439c-b231-c19851fcb3f1" providerId="ADAL" clId="{13581616-E056-4E04-998D-8C9A2A41C4FA}" dt="2024-02-10T23:21:01.978" v="1258" actId="1076"/>
          <ac:spMkLst>
            <pc:docMk/>
            <pc:sldMk cId="2478810931" sldId="404"/>
            <ac:spMk id="32" creationId="{CF95A33B-ADEC-734F-0178-335FE38996F0}"/>
          </ac:spMkLst>
        </pc:spChg>
        <pc:spChg chg="mod">
          <ac:chgData name="Theresa Meyer" userId="20600fb2-3175-439c-b231-c19851fcb3f1" providerId="ADAL" clId="{13581616-E056-4E04-998D-8C9A2A41C4FA}" dt="2024-02-10T23:21:01.978" v="1258" actId="1076"/>
          <ac:spMkLst>
            <pc:docMk/>
            <pc:sldMk cId="2478810931" sldId="404"/>
            <ac:spMk id="33" creationId="{5B320E6A-1D88-23DC-488D-08D26616D51A}"/>
          </ac:spMkLst>
        </pc:spChg>
        <pc:spChg chg="mod">
          <ac:chgData name="Theresa Meyer" userId="20600fb2-3175-439c-b231-c19851fcb3f1" providerId="ADAL" clId="{13581616-E056-4E04-998D-8C9A2A41C4FA}" dt="2024-02-10T23:21:01.978" v="1258" actId="1076"/>
          <ac:spMkLst>
            <pc:docMk/>
            <pc:sldMk cId="2478810931" sldId="404"/>
            <ac:spMk id="34" creationId="{98C0F659-45CD-74BD-DEA9-0A56F036E7A3}"/>
          </ac:spMkLst>
        </pc:spChg>
        <pc:spChg chg="mod">
          <ac:chgData name="Theresa Meyer" userId="20600fb2-3175-439c-b231-c19851fcb3f1" providerId="ADAL" clId="{13581616-E056-4E04-998D-8C9A2A41C4FA}" dt="2024-02-10T23:21:01.978" v="1258" actId="1076"/>
          <ac:spMkLst>
            <pc:docMk/>
            <pc:sldMk cId="2478810931" sldId="404"/>
            <ac:spMk id="35" creationId="{6C7F6D3C-7BB9-EBBB-B2BC-8CFADAADBD82}"/>
          </ac:spMkLst>
        </pc:spChg>
        <pc:spChg chg="mod">
          <ac:chgData name="Theresa Meyer" userId="20600fb2-3175-439c-b231-c19851fcb3f1" providerId="ADAL" clId="{13581616-E056-4E04-998D-8C9A2A41C4FA}" dt="2024-02-10T23:21:01.978" v="1258" actId="1076"/>
          <ac:spMkLst>
            <pc:docMk/>
            <pc:sldMk cId="2478810931" sldId="404"/>
            <ac:spMk id="36" creationId="{5AAD81C7-2F45-CCA0-0A38-E1302E6DD144}"/>
          </ac:spMkLst>
        </pc:spChg>
        <pc:picChg chg="mod">
          <ac:chgData name="Theresa Meyer" userId="20600fb2-3175-439c-b231-c19851fcb3f1" providerId="ADAL" clId="{13581616-E056-4E04-998D-8C9A2A41C4FA}" dt="2024-02-10T23:21:01.978" v="1258" actId="1076"/>
          <ac:picMkLst>
            <pc:docMk/>
            <pc:sldMk cId="2478810931" sldId="404"/>
            <ac:picMk id="8" creationId="{207A858E-2C3F-8649-563C-DA0C17F6803B}"/>
          </ac:picMkLst>
        </pc:picChg>
      </pc:sldChg>
      <pc:sldChg chg="addSp delSp modSp mod">
        <pc:chgData name="Theresa Meyer" userId="20600fb2-3175-439c-b231-c19851fcb3f1" providerId="ADAL" clId="{13581616-E056-4E04-998D-8C9A2A41C4FA}" dt="2024-02-10T23:15:04.711" v="1027" actId="478"/>
        <pc:sldMkLst>
          <pc:docMk/>
          <pc:sldMk cId="587982518" sldId="406"/>
        </pc:sldMkLst>
        <pc:spChg chg="add del mod">
          <ac:chgData name="Theresa Meyer" userId="20600fb2-3175-439c-b231-c19851fcb3f1" providerId="ADAL" clId="{13581616-E056-4E04-998D-8C9A2A41C4FA}" dt="2024-02-10T23:15:04.711" v="1027" actId="478"/>
          <ac:spMkLst>
            <pc:docMk/>
            <pc:sldMk cId="587982518" sldId="406"/>
            <ac:spMk id="2" creationId="{2C122A97-8C2E-6F9A-DC58-B48F8A83C79F}"/>
          </ac:spMkLst>
        </pc:spChg>
        <pc:spChg chg="mod">
          <ac:chgData name="Theresa Meyer" userId="20600fb2-3175-439c-b231-c19851fcb3f1" providerId="ADAL" clId="{13581616-E056-4E04-998D-8C9A2A41C4FA}" dt="2024-02-10T23:15:02.819" v="1026" actId="1076"/>
          <ac:spMkLst>
            <pc:docMk/>
            <pc:sldMk cId="587982518" sldId="406"/>
            <ac:spMk id="11" creationId="{00F7A735-A275-CCF5-3C0C-DD23999136D0}"/>
          </ac:spMkLst>
        </pc:spChg>
      </pc:sldChg>
      <pc:sldChg chg="addSp delSp modSp mod">
        <pc:chgData name="Theresa Meyer" userId="20600fb2-3175-439c-b231-c19851fcb3f1" providerId="ADAL" clId="{13581616-E056-4E04-998D-8C9A2A41C4FA}" dt="2024-02-10T23:20:33.132" v="1229"/>
        <pc:sldMkLst>
          <pc:docMk/>
          <pc:sldMk cId="1189020578" sldId="407"/>
        </pc:sldMkLst>
        <pc:spChg chg="mod">
          <ac:chgData name="Theresa Meyer" userId="20600fb2-3175-439c-b231-c19851fcb3f1" providerId="ADAL" clId="{13581616-E056-4E04-998D-8C9A2A41C4FA}" dt="2024-02-10T23:19:42.954" v="1220" actId="20577"/>
          <ac:spMkLst>
            <pc:docMk/>
            <pc:sldMk cId="1189020578" sldId="407"/>
            <ac:spMk id="2" creationId="{FA3F0A8A-DDF8-ACB4-D430-62E01B9BB1A6}"/>
          </ac:spMkLst>
        </pc:spChg>
        <pc:spChg chg="add mod">
          <ac:chgData name="Theresa Meyer" userId="20600fb2-3175-439c-b231-c19851fcb3f1" providerId="ADAL" clId="{13581616-E056-4E04-998D-8C9A2A41C4FA}" dt="2024-02-10T23:17:07.051" v="1108" actId="20577"/>
          <ac:spMkLst>
            <pc:docMk/>
            <pc:sldMk cId="1189020578" sldId="407"/>
            <ac:spMk id="3" creationId="{F85F108A-65A9-2C0E-975D-9AA439CFFFB2}"/>
          </ac:spMkLst>
        </pc:spChg>
        <pc:spChg chg="add del mod">
          <ac:chgData name="Theresa Meyer" userId="20600fb2-3175-439c-b231-c19851fcb3f1" providerId="ADAL" clId="{13581616-E056-4E04-998D-8C9A2A41C4FA}" dt="2024-02-10T23:20:33.132" v="1229"/>
          <ac:spMkLst>
            <pc:docMk/>
            <pc:sldMk cId="1189020578" sldId="407"/>
            <ac:spMk id="4" creationId="{1C2799A6-E222-5C20-F2D3-C8556E7087E6}"/>
          </ac:spMkLst>
        </pc:spChg>
        <pc:spChg chg="del mod">
          <ac:chgData name="Theresa Meyer" userId="20600fb2-3175-439c-b231-c19851fcb3f1" providerId="ADAL" clId="{13581616-E056-4E04-998D-8C9A2A41C4FA}" dt="2024-02-10T23:16:51.947" v="1100" actId="478"/>
          <ac:spMkLst>
            <pc:docMk/>
            <pc:sldMk cId="1189020578" sldId="407"/>
            <ac:spMk id="14" creationId="{7BD82E14-D610-D8DD-F35C-C89BFFC455EB}"/>
          </ac:spMkLst>
        </pc:spChg>
        <pc:spChg chg="mod">
          <ac:chgData name="Theresa Meyer" userId="20600fb2-3175-439c-b231-c19851fcb3f1" providerId="ADAL" clId="{13581616-E056-4E04-998D-8C9A2A41C4FA}" dt="2024-02-10T23:19:08.331" v="1127" actId="108"/>
          <ac:spMkLst>
            <pc:docMk/>
            <pc:sldMk cId="1189020578" sldId="407"/>
            <ac:spMk id="15" creationId="{16B9FE1D-E34C-B29A-46E7-53DBB969725F}"/>
          </ac:spMkLst>
        </pc:spChg>
        <pc:spChg chg="mod">
          <ac:chgData name="Theresa Meyer" userId="20600fb2-3175-439c-b231-c19851fcb3f1" providerId="ADAL" clId="{13581616-E056-4E04-998D-8C9A2A41C4FA}" dt="2024-02-10T23:19:16.477" v="1130" actId="1076"/>
          <ac:spMkLst>
            <pc:docMk/>
            <pc:sldMk cId="1189020578" sldId="407"/>
            <ac:spMk id="16" creationId="{F8889FF3-FEC1-3C0C-1728-40FB136B8EE0}"/>
          </ac:spMkLst>
        </pc:spChg>
      </pc:sldChg>
      <pc:sldChg chg="addSp delSp modSp new mod">
        <pc:chgData name="Theresa Meyer" userId="20600fb2-3175-439c-b231-c19851fcb3f1" providerId="ADAL" clId="{13581616-E056-4E04-998D-8C9A2A41C4FA}" dt="2024-02-10T23:45:27.009" v="1892" actId="14100"/>
        <pc:sldMkLst>
          <pc:docMk/>
          <pc:sldMk cId="1904819376" sldId="408"/>
        </pc:sldMkLst>
        <pc:spChg chg="del">
          <ac:chgData name="Theresa Meyer" userId="20600fb2-3175-439c-b231-c19851fcb3f1" providerId="ADAL" clId="{13581616-E056-4E04-998D-8C9A2A41C4FA}" dt="2024-02-10T23:04:33.802" v="649" actId="478"/>
          <ac:spMkLst>
            <pc:docMk/>
            <pc:sldMk cId="1904819376" sldId="408"/>
            <ac:spMk id="2" creationId="{919B2211-3EE3-45B0-0EDD-ED2AC1C41CF9}"/>
          </ac:spMkLst>
        </pc:spChg>
        <pc:spChg chg="del">
          <ac:chgData name="Theresa Meyer" userId="20600fb2-3175-439c-b231-c19851fcb3f1" providerId="ADAL" clId="{13581616-E056-4E04-998D-8C9A2A41C4FA}" dt="2024-02-10T23:04:33.802" v="649" actId="478"/>
          <ac:spMkLst>
            <pc:docMk/>
            <pc:sldMk cId="1904819376" sldId="408"/>
            <ac:spMk id="3" creationId="{280CAD36-4280-EFA7-2404-E0DB33CDBA7F}"/>
          </ac:spMkLst>
        </pc:spChg>
        <pc:spChg chg="del">
          <ac:chgData name="Theresa Meyer" userId="20600fb2-3175-439c-b231-c19851fcb3f1" providerId="ADAL" clId="{13581616-E056-4E04-998D-8C9A2A41C4FA}" dt="2024-02-10T23:04:33.802" v="649" actId="478"/>
          <ac:spMkLst>
            <pc:docMk/>
            <pc:sldMk cId="1904819376" sldId="408"/>
            <ac:spMk id="4" creationId="{FD54BCCB-563F-1E74-F7BB-AEB6E4C4D12F}"/>
          </ac:spMkLst>
        </pc:spChg>
        <pc:spChg chg="del">
          <ac:chgData name="Theresa Meyer" userId="20600fb2-3175-439c-b231-c19851fcb3f1" providerId="ADAL" clId="{13581616-E056-4E04-998D-8C9A2A41C4FA}" dt="2024-02-10T23:04:33.802" v="649" actId="478"/>
          <ac:spMkLst>
            <pc:docMk/>
            <pc:sldMk cId="1904819376" sldId="408"/>
            <ac:spMk id="5" creationId="{2F4F00FC-F5EE-2946-43B2-F6006E9BE650}"/>
          </ac:spMkLst>
        </pc:spChg>
        <pc:spChg chg="del">
          <ac:chgData name="Theresa Meyer" userId="20600fb2-3175-439c-b231-c19851fcb3f1" providerId="ADAL" clId="{13581616-E056-4E04-998D-8C9A2A41C4FA}" dt="2024-02-10T23:04:33.802" v="649" actId="478"/>
          <ac:spMkLst>
            <pc:docMk/>
            <pc:sldMk cId="1904819376" sldId="408"/>
            <ac:spMk id="6" creationId="{C2FE5D06-BF90-101C-707B-E51560D5B61D}"/>
          </ac:spMkLst>
        </pc:spChg>
        <pc:spChg chg="del">
          <ac:chgData name="Theresa Meyer" userId="20600fb2-3175-439c-b231-c19851fcb3f1" providerId="ADAL" clId="{13581616-E056-4E04-998D-8C9A2A41C4FA}" dt="2024-02-10T23:04:33.802" v="649" actId="478"/>
          <ac:spMkLst>
            <pc:docMk/>
            <pc:sldMk cId="1904819376" sldId="408"/>
            <ac:spMk id="7" creationId="{E802079C-E5C0-DEA3-47E4-3DC87111FA54}"/>
          </ac:spMkLst>
        </pc:spChg>
        <pc:spChg chg="del">
          <ac:chgData name="Theresa Meyer" userId="20600fb2-3175-439c-b231-c19851fcb3f1" providerId="ADAL" clId="{13581616-E056-4E04-998D-8C9A2A41C4FA}" dt="2024-02-10T23:04:33.802" v="649" actId="478"/>
          <ac:spMkLst>
            <pc:docMk/>
            <pc:sldMk cId="1904819376" sldId="408"/>
            <ac:spMk id="8" creationId="{4211EE38-1FD1-568F-50AC-6DAB26F6673E}"/>
          </ac:spMkLst>
        </pc:spChg>
        <pc:spChg chg="del">
          <ac:chgData name="Theresa Meyer" userId="20600fb2-3175-439c-b231-c19851fcb3f1" providerId="ADAL" clId="{13581616-E056-4E04-998D-8C9A2A41C4FA}" dt="2024-02-10T23:04:33.802" v="649" actId="478"/>
          <ac:spMkLst>
            <pc:docMk/>
            <pc:sldMk cId="1904819376" sldId="408"/>
            <ac:spMk id="9" creationId="{7E9A21B8-C31D-78A8-7CB7-540CE53CAEF8}"/>
          </ac:spMkLst>
        </pc:spChg>
        <pc:spChg chg="del">
          <ac:chgData name="Theresa Meyer" userId="20600fb2-3175-439c-b231-c19851fcb3f1" providerId="ADAL" clId="{13581616-E056-4E04-998D-8C9A2A41C4FA}" dt="2024-02-10T23:04:33.802" v="649" actId="478"/>
          <ac:spMkLst>
            <pc:docMk/>
            <pc:sldMk cId="1904819376" sldId="408"/>
            <ac:spMk id="10" creationId="{1A95716F-CD98-B64E-1236-F01CDCF5E707}"/>
          </ac:spMkLst>
        </pc:spChg>
        <pc:spChg chg="del">
          <ac:chgData name="Theresa Meyer" userId="20600fb2-3175-439c-b231-c19851fcb3f1" providerId="ADAL" clId="{13581616-E056-4E04-998D-8C9A2A41C4FA}" dt="2024-02-10T23:04:33.802" v="649" actId="478"/>
          <ac:spMkLst>
            <pc:docMk/>
            <pc:sldMk cId="1904819376" sldId="408"/>
            <ac:spMk id="11" creationId="{189B97B0-D2FE-98AB-7345-8EE9CFCD7754}"/>
          </ac:spMkLst>
        </pc:spChg>
        <pc:spChg chg="del">
          <ac:chgData name="Theresa Meyer" userId="20600fb2-3175-439c-b231-c19851fcb3f1" providerId="ADAL" clId="{13581616-E056-4E04-998D-8C9A2A41C4FA}" dt="2024-02-10T23:04:33.802" v="649" actId="478"/>
          <ac:spMkLst>
            <pc:docMk/>
            <pc:sldMk cId="1904819376" sldId="408"/>
            <ac:spMk id="12" creationId="{FBBA8493-F30C-95B2-6384-A3B2CF782169}"/>
          </ac:spMkLst>
        </pc:spChg>
        <pc:spChg chg="del">
          <ac:chgData name="Theresa Meyer" userId="20600fb2-3175-439c-b231-c19851fcb3f1" providerId="ADAL" clId="{13581616-E056-4E04-998D-8C9A2A41C4FA}" dt="2024-02-10T23:04:33.802" v="649" actId="478"/>
          <ac:spMkLst>
            <pc:docMk/>
            <pc:sldMk cId="1904819376" sldId="408"/>
            <ac:spMk id="13" creationId="{2F1CE68C-0E8E-C695-8AE6-90F58146BFC7}"/>
          </ac:spMkLst>
        </pc:spChg>
        <pc:spChg chg="mod">
          <ac:chgData name="Theresa Meyer" userId="20600fb2-3175-439c-b231-c19851fcb3f1" providerId="ADAL" clId="{13581616-E056-4E04-998D-8C9A2A41C4FA}" dt="2024-02-10T23:45:27.009" v="1892" actId="14100"/>
          <ac:spMkLst>
            <pc:docMk/>
            <pc:sldMk cId="1904819376" sldId="408"/>
            <ac:spMk id="14" creationId="{C6949E7B-1297-9D71-0C6A-F4CD226E17DC}"/>
          </ac:spMkLst>
        </pc:spChg>
        <pc:picChg chg="add mod">
          <ac:chgData name="Theresa Meyer" userId="20600fb2-3175-439c-b231-c19851fcb3f1" providerId="ADAL" clId="{13581616-E056-4E04-998D-8C9A2A41C4FA}" dt="2024-02-10T23:44:46.927" v="1887" actId="1076"/>
          <ac:picMkLst>
            <pc:docMk/>
            <pc:sldMk cId="1904819376" sldId="408"/>
            <ac:picMk id="1026" creationId="{64A9D87E-FF92-CD8C-5893-01EC4AC5C227}"/>
          </ac:picMkLst>
        </pc:picChg>
      </pc:sldChg>
      <pc:sldChg chg="add del">
        <pc:chgData name="Theresa Meyer" userId="20600fb2-3175-439c-b231-c19851fcb3f1" providerId="ADAL" clId="{13581616-E056-4E04-998D-8C9A2A41C4FA}" dt="2024-02-10T23:15:18.782" v="1029"/>
        <pc:sldMkLst>
          <pc:docMk/>
          <pc:sldMk cId="23104141" sldId="409"/>
        </pc:sldMkLst>
      </pc:sldChg>
      <pc:sldChg chg="add del">
        <pc:chgData name="Theresa Meyer" userId="20600fb2-3175-439c-b231-c19851fcb3f1" providerId="ADAL" clId="{13581616-E056-4E04-998D-8C9A2A41C4FA}" dt="2024-02-10T23:15:22.244" v="1031"/>
        <pc:sldMkLst>
          <pc:docMk/>
          <pc:sldMk cId="677436752" sldId="409"/>
        </pc:sldMkLst>
      </pc:sldChg>
      <pc:sldMasterChg chg="modSldLayout">
        <pc:chgData name="Theresa Meyer" userId="20600fb2-3175-439c-b231-c19851fcb3f1" providerId="ADAL" clId="{13581616-E056-4E04-998D-8C9A2A41C4FA}" dt="2024-02-10T23:09:07.524" v="965"/>
        <pc:sldMasterMkLst>
          <pc:docMk/>
          <pc:sldMasterMk cId="2839560888" sldId="2147483690"/>
        </pc:sldMasterMkLst>
        <pc:sldLayoutChg chg="delSp">
          <pc:chgData name="Theresa Meyer" userId="20600fb2-3175-439c-b231-c19851fcb3f1" providerId="ADAL" clId="{13581616-E056-4E04-998D-8C9A2A41C4FA}" dt="2024-02-10T23:09:07.524" v="965"/>
          <pc:sldLayoutMkLst>
            <pc:docMk/>
            <pc:sldMasterMk cId="2839560888" sldId="2147483690"/>
            <pc:sldLayoutMk cId="4087198853" sldId="2147483702"/>
          </pc:sldLayoutMkLst>
          <pc:spChg chg="del">
            <ac:chgData name="Theresa Meyer" userId="20600fb2-3175-439c-b231-c19851fcb3f1" providerId="ADAL" clId="{13581616-E056-4E04-998D-8C9A2A41C4FA}" dt="2024-02-10T23:09:07.524" v="965"/>
            <ac:spMkLst>
              <pc:docMk/>
              <pc:sldMasterMk cId="2839560888" sldId="2147483690"/>
              <pc:sldLayoutMk cId="4087198853" sldId="2147483702"/>
              <ac:spMk id="69" creationId="{00000000-0000-0000-0000-000000000000}"/>
            </ac:spMkLst>
          </pc:spChg>
          <pc:spChg chg="del">
            <ac:chgData name="Theresa Meyer" userId="20600fb2-3175-439c-b231-c19851fcb3f1" providerId="ADAL" clId="{13581616-E056-4E04-998D-8C9A2A41C4FA}" dt="2024-02-10T23:09:07.524" v="965"/>
            <ac:spMkLst>
              <pc:docMk/>
              <pc:sldMasterMk cId="2839560888" sldId="2147483690"/>
              <pc:sldLayoutMk cId="4087198853" sldId="2147483702"/>
              <ac:spMk id="70" creationId="{00000000-0000-0000-0000-000000000000}"/>
            </ac:spMkLst>
          </pc:spChg>
          <pc:spChg chg="del">
            <ac:chgData name="Theresa Meyer" userId="20600fb2-3175-439c-b231-c19851fcb3f1" providerId="ADAL" clId="{13581616-E056-4E04-998D-8C9A2A41C4FA}" dt="2024-02-10T23:09:07.524" v="965"/>
            <ac:spMkLst>
              <pc:docMk/>
              <pc:sldMasterMk cId="2839560888" sldId="2147483690"/>
              <pc:sldLayoutMk cId="4087198853" sldId="2147483702"/>
              <ac:spMk id="72" creationId="{00000000-0000-0000-0000-000000000000}"/>
            </ac:spMkLst>
          </pc:spChg>
        </pc:sldLayoutChg>
        <pc:sldLayoutChg chg="delSp">
          <pc:chgData name="Theresa Meyer" userId="20600fb2-3175-439c-b231-c19851fcb3f1" providerId="ADAL" clId="{13581616-E056-4E04-998D-8C9A2A41C4FA}" dt="2024-02-10T23:09:07.524" v="965"/>
          <pc:sldLayoutMkLst>
            <pc:docMk/>
            <pc:sldMasterMk cId="2839560888" sldId="2147483690"/>
            <pc:sldLayoutMk cId="2313281208" sldId="2147483703"/>
          </pc:sldLayoutMkLst>
          <pc:spChg chg="del">
            <ac:chgData name="Theresa Meyer" userId="20600fb2-3175-439c-b231-c19851fcb3f1" providerId="ADAL" clId="{13581616-E056-4E04-998D-8C9A2A41C4FA}" dt="2024-02-10T23:09:07.524" v="965"/>
            <ac:spMkLst>
              <pc:docMk/>
              <pc:sldMasterMk cId="2839560888" sldId="2147483690"/>
              <pc:sldLayoutMk cId="2313281208" sldId="2147483703"/>
              <ac:spMk id="119" creationId="{00000000-0000-0000-0000-000000000000}"/>
            </ac:spMkLst>
          </pc:spChg>
        </pc:sldLayoutChg>
        <pc:sldLayoutChg chg="delSp">
          <pc:chgData name="Theresa Meyer" userId="20600fb2-3175-439c-b231-c19851fcb3f1" providerId="ADAL" clId="{13581616-E056-4E04-998D-8C9A2A41C4FA}" dt="2024-02-10T23:09:07.524" v="965"/>
          <pc:sldLayoutMkLst>
            <pc:docMk/>
            <pc:sldMasterMk cId="2839560888" sldId="2147483690"/>
            <pc:sldLayoutMk cId="1117540917" sldId="2147483704"/>
          </pc:sldLayoutMkLst>
          <pc:spChg chg="del">
            <ac:chgData name="Theresa Meyer" userId="20600fb2-3175-439c-b231-c19851fcb3f1" providerId="ADAL" clId="{13581616-E056-4E04-998D-8C9A2A41C4FA}" dt="2024-02-10T23:09:07.524" v="965"/>
            <ac:spMkLst>
              <pc:docMk/>
              <pc:sldMasterMk cId="2839560888" sldId="2147483690"/>
              <pc:sldLayoutMk cId="1117540917" sldId="2147483704"/>
              <ac:spMk id="38" creationId="{00000000-0000-0000-0000-000000000000}"/>
            </ac:spMkLst>
          </pc:spChg>
        </pc:sldLayoutChg>
      </pc:sldMasterChg>
    </pc:docChg>
  </pc:docChgLst>
  <pc:docChgLst>
    <pc:chgData name="Theresa Meyer" userId="20600fb2-3175-439c-b231-c19851fcb3f1" providerId="ADAL" clId="{72633E14-86E8-4D08-80B0-4BF2D7A3F2DE}"/>
    <pc:docChg chg="modSld">
      <pc:chgData name="Theresa Meyer" userId="20600fb2-3175-439c-b231-c19851fcb3f1" providerId="ADAL" clId="{72633E14-86E8-4D08-80B0-4BF2D7A3F2DE}" dt="2022-10-19T22:39:49.244" v="0" actId="20577"/>
      <pc:docMkLst>
        <pc:docMk/>
      </pc:docMkLst>
      <pc:sldChg chg="modSp mod">
        <pc:chgData name="Theresa Meyer" userId="20600fb2-3175-439c-b231-c19851fcb3f1" providerId="ADAL" clId="{72633E14-86E8-4D08-80B0-4BF2D7A3F2DE}" dt="2022-10-19T22:39:49.244" v="0" actId="20577"/>
        <pc:sldMkLst>
          <pc:docMk/>
          <pc:sldMk cId="1178100571" sldId="302"/>
        </pc:sldMkLst>
        <pc:spChg chg="mod">
          <ac:chgData name="Theresa Meyer" userId="20600fb2-3175-439c-b231-c19851fcb3f1" providerId="ADAL" clId="{72633E14-86E8-4D08-80B0-4BF2D7A3F2DE}" dt="2022-10-19T22:39:49.244" v="0" actId="20577"/>
          <ac:spMkLst>
            <pc:docMk/>
            <pc:sldMk cId="1178100571" sldId="302"/>
            <ac:spMk id="5" creationId="{ABF0B922-4B9B-40BD-9107-8D11226A2D3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1C15BF-B78D-43BB-BB48-C1DE33BF8C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3027D1-AFBD-46A0-8EF7-5620ACD0F1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6C22B8-5E1C-46E4-AFBC-44DAB6A1FE67}" type="datetimeFigureOut">
              <a:rPr lang="en-US" smtClean="0"/>
              <a:t>2/10/2024</a:t>
            </a:fld>
            <a:endParaRPr lang="en-US"/>
          </a:p>
        </p:txBody>
      </p:sp>
      <p:sp>
        <p:nvSpPr>
          <p:cNvPr id="4" name="Footer Placeholder 3">
            <a:extLst>
              <a:ext uri="{FF2B5EF4-FFF2-40B4-BE49-F238E27FC236}">
                <a16:creationId xmlns:a16="http://schemas.microsoft.com/office/drawing/2014/main" id="{1C0E71D9-524A-438C-9D77-5322473357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1B07E6-C85C-428C-8628-2CC459CFC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94021-C390-43EF-82C5-81DB348A89CA}" type="slidenum">
              <a:rPr lang="en-US" smtClean="0"/>
              <a:t>‹#›</a:t>
            </a:fld>
            <a:endParaRPr lang="en-US"/>
          </a:p>
        </p:txBody>
      </p:sp>
    </p:spTree>
    <p:extLst>
      <p:ext uri="{BB962C8B-B14F-4D97-AF65-F5344CB8AC3E}">
        <p14:creationId xmlns:p14="http://schemas.microsoft.com/office/powerpoint/2010/main" val="3062206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0123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834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743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479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34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355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18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52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26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700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b628f12ae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b628f12a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04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F24FF-FDC6-6A9E-1305-716DF1B208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F2F9EE-D273-240B-EC73-AC4ECA5D1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1ED2A7-F7FA-F331-190B-4A35787A88DC}"/>
              </a:ext>
            </a:extLst>
          </p:cNvPr>
          <p:cNvSpPr>
            <a:spLocks noGrp="1"/>
          </p:cNvSpPr>
          <p:nvPr>
            <p:ph type="dt" sz="half" idx="10"/>
          </p:nvPr>
        </p:nvSpPr>
        <p:spPr/>
        <p:txBody>
          <a:bodyPr/>
          <a:lstStyle/>
          <a:p>
            <a:fld id="{CCA5C461-4198-4383-995D-04E0ED6B61FF}" type="datetimeFigureOut">
              <a:rPr lang="en-US" smtClean="0"/>
              <a:t>2/10/2024</a:t>
            </a:fld>
            <a:endParaRPr lang="en-US"/>
          </a:p>
        </p:txBody>
      </p:sp>
      <p:sp>
        <p:nvSpPr>
          <p:cNvPr id="5" name="Footer Placeholder 4">
            <a:extLst>
              <a:ext uri="{FF2B5EF4-FFF2-40B4-BE49-F238E27FC236}">
                <a16:creationId xmlns:a16="http://schemas.microsoft.com/office/drawing/2014/main" id="{EDF144A4-8EC9-14FA-B6B6-19045F16F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F3AF1-D41E-FCE2-E967-8DB3D9FEBC9F}"/>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34806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37173-5FBC-567F-820E-74FFF5E548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6BE156-F3DF-9C2F-DF41-6AF82E0B2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95A9A-7FE7-B07F-55BE-35DB304134AA}"/>
              </a:ext>
            </a:extLst>
          </p:cNvPr>
          <p:cNvSpPr>
            <a:spLocks noGrp="1"/>
          </p:cNvSpPr>
          <p:nvPr>
            <p:ph type="dt" sz="half" idx="10"/>
          </p:nvPr>
        </p:nvSpPr>
        <p:spPr/>
        <p:txBody>
          <a:bodyPr/>
          <a:lstStyle/>
          <a:p>
            <a:fld id="{CCA5C461-4198-4383-995D-04E0ED6B61FF}" type="datetimeFigureOut">
              <a:rPr lang="en-US" smtClean="0"/>
              <a:t>2/10/2024</a:t>
            </a:fld>
            <a:endParaRPr lang="en-US"/>
          </a:p>
        </p:txBody>
      </p:sp>
      <p:sp>
        <p:nvSpPr>
          <p:cNvPr id="5" name="Footer Placeholder 4">
            <a:extLst>
              <a:ext uri="{FF2B5EF4-FFF2-40B4-BE49-F238E27FC236}">
                <a16:creationId xmlns:a16="http://schemas.microsoft.com/office/drawing/2014/main" id="{5BFC8A51-5555-82D9-712D-FF6C740C3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84FEA-A3B7-A614-A3CA-E145C38C56BE}"/>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101584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1BD3D1-2F48-4801-4CF1-53403D64FD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348167-0D21-B857-5D0E-082495652B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4C2B5-ABD1-3B4E-16D1-7D5A2E2A52B1}"/>
              </a:ext>
            </a:extLst>
          </p:cNvPr>
          <p:cNvSpPr>
            <a:spLocks noGrp="1"/>
          </p:cNvSpPr>
          <p:nvPr>
            <p:ph type="dt" sz="half" idx="10"/>
          </p:nvPr>
        </p:nvSpPr>
        <p:spPr/>
        <p:txBody>
          <a:bodyPr/>
          <a:lstStyle/>
          <a:p>
            <a:fld id="{CCA5C461-4198-4383-995D-04E0ED6B61FF}" type="datetimeFigureOut">
              <a:rPr lang="en-US" smtClean="0"/>
              <a:t>2/10/2024</a:t>
            </a:fld>
            <a:endParaRPr lang="en-US"/>
          </a:p>
        </p:txBody>
      </p:sp>
      <p:sp>
        <p:nvSpPr>
          <p:cNvPr id="5" name="Footer Placeholder 4">
            <a:extLst>
              <a:ext uri="{FF2B5EF4-FFF2-40B4-BE49-F238E27FC236}">
                <a16:creationId xmlns:a16="http://schemas.microsoft.com/office/drawing/2014/main" id="{BC217E29-0D29-F70F-3FDF-A07E125F3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84783-6020-5B50-878A-36BA6749535C}"/>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252786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2/10/2024</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21634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A5C461-4198-4383-995D-04E0ED6B61FF}"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179876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5670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58958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772999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952472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331285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6403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5BDF-A0F5-ECEC-EAFD-BB0688C5272C}"/>
              </a:ext>
            </a:extLst>
          </p:cNvPr>
          <p:cNvSpPr>
            <a:spLocks noGrp="1"/>
          </p:cNvSpPr>
          <p:nvPr>
            <p:ph type="title"/>
          </p:nvPr>
        </p:nvSpPr>
        <p:spPr/>
        <p:txBody>
          <a:bodyPr/>
          <a:lstStyle>
            <a:lvl1pPr>
              <a:defRPr>
                <a:effectLst>
                  <a:outerShdw blurRad="38100" dist="38100" dir="2700000" algn="tl">
                    <a:srgbClr val="000000">
                      <a:alpha val="43137"/>
                    </a:srgbClr>
                  </a:outerShdw>
                </a:effectLst>
                <a:latin typeface="Garamond" panose="020204040303010108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38B9C07-1270-1306-F701-F41B8B3AED6C}"/>
              </a:ext>
            </a:extLst>
          </p:cNvPr>
          <p:cNvSpPr>
            <a:spLocks noGrp="1"/>
          </p:cNvSpPr>
          <p:nvPr>
            <p:ph idx="1"/>
          </p:nvPr>
        </p:nvSpPr>
        <p:spPr/>
        <p:txBody>
          <a:bodyPr/>
          <a:lstStyle>
            <a:lvl1pPr>
              <a:defRPr>
                <a:effectLst>
                  <a:outerShdw blurRad="38100" dist="38100" dir="2700000" algn="tl">
                    <a:srgbClr val="000000">
                      <a:alpha val="43137"/>
                    </a:srgbClr>
                  </a:outerShdw>
                </a:effectLst>
                <a:latin typeface="Garamond" panose="02020404030301010803" pitchFamily="18" charset="0"/>
              </a:defRPr>
            </a:lvl1pPr>
            <a:lvl2pPr>
              <a:defRPr>
                <a:effectLst>
                  <a:outerShdw blurRad="38100" dist="38100" dir="2700000" algn="tl">
                    <a:srgbClr val="000000">
                      <a:alpha val="43137"/>
                    </a:srgbClr>
                  </a:outerShdw>
                </a:effectLst>
                <a:latin typeface="Garamond" panose="02020404030301010803" pitchFamily="18" charset="0"/>
              </a:defRPr>
            </a:lvl2pPr>
            <a:lvl3pPr>
              <a:defRPr>
                <a:effectLst>
                  <a:outerShdw blurRad="38100" dist="38100" dir="2700000" algn="tl">
                    <a:srgbClr val="000000">
                      <a:alpha val="43137"/>
                    </a:srgbClr>
                  </a:outerShdw>
                </a:effectLst>
                <a:latin typeface="Garamond" panose="02020404030301010803" pitchFamily="18" charset="0"/>
              </a:defRPr>
            </a:lvl3pPr>
            <a:lvl4pPr>
              <a:defRPr>
                <a:effectLst>
                  <a:outerShdw blurRad="38100" dist="38100" dir="2700000" algn="tl">
                    <a:srgbClr val="000000">
                      <a:alpha val="43137"/>
                    </a:srgbClr>
                  </a:outerShdw>
                </a:effectLst>
                <a:latin typeface="Garamond" panose="02020404030301010803" pitchFamily="18" charset="0"/>
              </a:defRPr>
            </a:lvl4pPr>
            <a:lvl5pPr>
              <a:defRPr>
                <a:effectLst>
                  <a:outerShdw blurRad="38100" dist="38100" dir="2700000" algn="tl">
                    <a:srgbClr val="000000">
                      <a:alpha val="43137"/>
                    </a:srgbClr>
                  </a:outerShdw>
                </a:effectLst>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4C5394-B1C1-B6CC-088A-DBA700B58558}"/>
              </a:ext>
            </a:extLst>
          </p:cNvPr>
          <p:cNvSpPr>
            <a:spLocks noGrp="1"/>
          </p:cNvSpPr>
          <p:nvPr>
            <p:ph type="dt" sz="half" idx="10"/>
          </p:nvPr>
        </p:nvSpPr>
        <p:spPr/>
        <p:txBody>
          <a:bodyPr/>
          <a:lstStyle/>
          <a:p>
            <a:fld id="{CCA5C461-4198-4383-995D-04E0ED6B61FF}" type="datetimeFigureOut">
              <a:rPr lang="en-US" smtClean="0"/>
              <a:t>2/10/2024</a:t>
            </a:fld>
            <a:endParaRPr lang="en-US"/>
          </a:p>
        </p:txBody>
      </p:sp>
      <p:sp>
        <p:nvSpPr>
          <p:cNvPr id="5" name="Footer Placeholder 4">
            <a:extLst>
              <a:ext uri="{FF2B5EF4-FFF2-40B4-BE49-F238E27FC236}">
                <a16:creationId xmlns:a16="http://schemas.microsoft.com/office/drawing/2014/main" id="{16186317-7388-7957-4E61-028C0BA5C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85A2E-8948-1F63-7C83-EE0A5797D62F}"/>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3795620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2/10/2024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58674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403065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760937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951500" y="740367"/>
            <a:ext cx="102924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13"/>
          <p:cNvSpPr txBox="1">
            <a:spLocks noGrp="1"/>
          </p:cNvSpPr>
          <p:nvPr>
            <p:ph type="ctrTitle" idx="2"/>
          </p:nvPr>
        </p:nvSpPr>
        <p:spPr>
          <a:xfrm>
            <a:off x="949892" y="3302660"/>
            <a:ext cx="2361200" cy="956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200"/>
              <a:buNone/>
              <a:defRPr sz="2400">
                <a:solidFill>
                  <a:schemeClr val="lt2"/>
                </a:solidFill>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58" name="Google Shape;58;p13"/>
          <p:cNvSpPr txBox="1">
            <a:spLocks noGrp="1"/>
          </p:cNvSpPr>
          <p:nvPr>
            <p:ph type="subTitle" idx="1"/>
          </p:nvPr>
        </p:nvSpPr>
        <p:spPr>
          <a:xfrm>
            <a:off x="949800" y="4186707"/>
            <a:ext cx="2361200" cy="116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59" name="Google Shape;59;p13"/>
          <p:cNvSpPr txBox="1">
            <a:spLocks noGrp="1"/>
          </p:cNvSpPr>
          <p:nvPr>
            <p:ph type="title" idx="3" hasCustomPrompt="1"/>
          </p:nvPr>
        </p:nvSpPr>
        <p:spPr>
          <a:xfrm>
            <a:off x="949904" y="2344433"/>
            <a:ext cx="2361200" cy="96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5333"/>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60" name="Google Shape;60;p13"/>
          <p:cNvSpPr txBox="1">
            <a:spLocks noGrp="1"/>
          </p:cNvSpPr>
          <p:nvPr>
            <p:ph type="ctrTitle" idx="4"/>
          </p:nvPr>
        </p:nvSpPr>
        <p:spPr>
          <a:xfrm>
            <a:off x="3593087" y="3302660"/>
            <a:ext cx="2361200" cy="956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200"/>
              <a:buNone/>
              <a:defRPr sz="2400">
                <a:solidFill>
                  <a:schemeClr val="lt2"/>
                </a:solidFill>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61" name="Google Shape;61;p13"/>
          <p:cNvSpPr txBox="1">
            <a:spLocks noGrp="1"/>
          </p:cNvSpPr>
          <p:nvPr>
            <p:ph type="subTitle" idx="5"/>
          </p:nvPr>
        </p:nvSpPr>
        <p:spPr>
          <a:xfrm>
            <a:off x="3592988" y="4186707"/>
            <a:ext cx="2361200" cy="116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62" name="Google Shape;62;p13"/>
          <p:cNvSpPr txBox="1">
            <a:spLocks noGrp="1"/>
          </p:cNvSpPr>
          <p:nvPr>
            <p:ph type="title" idx="6" hasCustomPrompt="1"/>
          </p:nvPr>
        </p:nvSpPr>
        <p:spPr>
          <a:xfrm>
            <a:off x="3593196" y="2359268"/>
            <a:ext cx="2361200" cy="96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5333"/>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63" name="Google Shape;63;p13"/>
          <p:cNvSpPr txBox="1">
            <a:spLocks noGrp="1"/>
          </p:cNvSpPr>
          <p:nvPr>
            <p:ph type="ctrTitle" idx="7"/>
          </p:nvPr>
        </p:nvSpPr>
        <p:spPr>
          <a:xfrm>
            <a:off x="8879333" y="3302671"/>
            <a:ext cx="2361200" cy="956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200"/>
              <a:buNone/>
              <a:defRPr sz="2400">
                <a:solidFill>
                  <a:schemeClr val="lt2"/>
                </a:solidFill>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64" name="Google Shape;64;p13"/>
          <p:cNvSpPr txBox="1">
            <a:spLocks noGrp="1"/>
          </p:cNvSpPr>
          <p:nvPr>
            <p:ph type="subTitle" idx="8"/>
          </p:nvPr>
        </p:nvSpPr>
        <p:spPr>
          <a:xfrm>
            <a:off x="8879363" y="4186707"/>
            <a:ext cx="2361200" cy="116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65" name="Google Shape;65;p13"/>
          <p:cNvSpPr txBox="1">
            <a:spLocks noGrp="1"/>
          </p:cNvSpPr>
          <p:nvPr>
            <p:ph type="title" idx="9" hasCustomPrompt="1"/>
          </p:nvPr>
        </p:nvSpPr>
        <p:spPr>
          <a:xfrm>
            <a:off x="8879367" y="2344444"/>
            <a:ext cx="2361200" cy="96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5333"/>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66" name="Google Shape;66;p13"/>
          <p:cNvSpPr txBox="1">
            <a:spLocks noGrp="1"/>
          </p:cNvSpPr>
          <p:nvPr>
            <p:ph type="ctrTitle" idx="13"/>
          </p:nvPr>
        </p:nvSpPr>
        <p:spPr>
          <a:xfrm>
            <a:off x="6236281" y="3302660"/>
            <a:ext cx="2361200" cy="95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
              <a:buNone/>
              <a:defRPr sz="2400">
                <a:solidFill>
                  <a:schemeClr val="lt2"/>
                </a:solidFill>
              </a:defRPr>
            </a:lvl1pPr>
            <a:lvl2pPr lvl="1" rtl="0">
              <a:spcBef>
                <a:spcPts val="0"/>
              </a:spcBef>
              <a:spcAft>
                <a:spcPts val="0"/>
              </a:spcAft>
              <a:buClr>
                <a:srgbClr val="FFFFFF"/>
              </a:buClr>
              <a:buSzPts val="1200"/>
              <a:buNone/>
              <a:defRPr sz="1600">
                <a:solidFill>
                  <a:srgbClr val="FFFFFF"/>
                </a:solidFill>
              </a:defRPr>
            </a:lvl2pPr>
            <a:lvl3pPr lvl="2" rtl="0">
              <a:spcBef>
                <a:spcPts val="0"/>
              </a:spcBef>
              <a:spcAft>
                <a:spcPts val="0"/>
              </a:spcAft>
              <a:buClr>
                <a:srgbClr val="FFFFFF"/>
              </a:buClr>
              <a:buSzPts val="1200"/>
              <a:buNone/>
              <a:defRPr sz="1600">
                <a:solidFill>
                  <a:srgbClr val="FFFFFF"/>
                </a:solidFill>
              </a:defRPr>
            </a:lvl3pPr>
            <a:lvl4pPr lvl="3" rtl="0">
              <a:spcBef>
                <a:spcPts val="0"/>
              </a:spcBef>
              <a:spcAft>
                <a:spcPts val="0"/>
              </a:spcAft>
              <a:buClr>
                <a:srgbClr val="FFFFFF"/>
              </a:buClr>
              <a:buSzPts val="1200"/>
              <a:buNone/>
              <a:defRPr sz="1600">
                <a:solidFill>
                  <a:srgbClr val="FFFFFF"/>
                </a:solidFill>
              </a:defRPr>
            </a:lvl4pPr>
            <a:lvl5pPr lvl="4" rtl="0">
              <a:spcBef>
                <a:spcPts val="0"/>
              </a:spcBef>
              <a:spcAft>
                <a:spcPts val="0"/>
              </a:spcAft>
              <a:buClr>
                <a:srgbClr val="FFFFFF"/>
              </a:buClr>
              <a:buSzPts val="1200"/>
              <a:buNone/>
              <a:defRPr sz="1600">
                <a:solidFill>
                  <a:srgbClr val="FFFFFF"/>
                </a:solidFill>
              </a:defRPr>
            </a:lvl5pPr>
            <a:lvl6pPr lvl="5" rtl="0">
              <a:spcBef>
                <a:spcPts val="0"/>
              </a:spcBef>
              <a:spcAft>
                <a:spcPts val="0"/>
              </a:spcAft>
              <a:buClr>
                <a:srgbClr val="FFFFFF"/>
              </a:buClr>
              <a:buSzPts val="1200"/>
              <a:buNone/>
              <a:defRPr sz="1600">
                <a:solidFill>
                  <a:srgbClr val="FFFFFF"/>
                </a:solidFill>
              </a:defRPr>
            </a:lvl6pPr>
            <a:lvl7pPr lvl="6" rtl="0">
              <a:spcBef>
                <a:spcPts val="0"/>
              </a:spcBef>
              <a:spcAft>
                <a:spcPts val="0"/>
              </a:spcAft>
              <a:buClr>
                <a:srgbClr val="FFFFFF"/>
              </a:buClr>
              <a:buSzPts val="1200"/>
              <a:buNone/>
              <a:defRPr sz="1600">
                <a:solidFill>
                  <a:srgbClr val="FFFFFF"/>
                </a:solidFill>
              </a:defRPr>
            </a:lvl7pPr>
            <a:lvl8pPr lvl="7" rtl="0">
              <a:spcBef>
                <a:spcPts val="0"/>
              </a:spcBef>
              <a:spcAft>
                <a:spcPts val="0"/>
              </a:spcAft>
              <a:buClr>
                <a:srgbClr val="FFFFFF"/>
              </a:buClr>
              <a:buSzPts val="1200"/>
              <a:buNone/>
              <a:defRPr sz="1600">
                <a:solidFill>
                  <a:srgbClr val="FFFFFF"/>
                </a:solidFill>
              </a:defRPr>
            </a:lvl8pPr>
            <a:lvl9pPr lvl="8" rtl="0">
              <a:spcBef>
                <a:spcPts val="0"/>
              </a:spcBef>
              <a:spcAft>
                <a:spcPts val="0"/>
              </a:spcAft>
              <a:buClr>
                <a:srgbClr val="FFFFFF"/>
              </a:buClr>
              <a:buSzPts val="1200"/>
              <a:buNone/>
              <a:defRPr sz="1600">
                <a:solidFill>
                  <a:srgbClr val="FFFFFF"/>
                </a:solidFill>
              </a:defRPr>
            </a:lvl9pPr>
          </a:lstStyle>
          <a:p>
            <a:endParaRPr/>
          </a:p>
        </p:txBody>
      </p:sp>
      <p:sp>
        <p:nvSpPr>
          <p:cNvPr id="67" name="Google Shape;67;p13"/>
          <p:cNvSpPr txBox="1">
            <a:spLocks noGrp="1"/>
          </p:cNvSpPr>
          <p:nvPr>
            <p:ph type="subTitle" idx="14"/>
          </p:nvPr>
        </p:nvSpPr>
        <p:spPr>
          <a:xfrm>
            <a:off x="6236176" y="4186707"/>
            <a:ext cx="2361200" cy="116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000"/>
              <a:buNone/>
              <a:defRPr/>
            </a:lvl1pPr>
            <a:lvl2pPr lvl="1" rtl="0">
              <a:lnSpc>
                <a:spcPct val="100000"/>
              </a:lnSpc>
              <a:spcBef>
                <a:spcPts val="0"/>
              </a:spcBef>
              <a:spcAft>
                <a:spcPts val="0"/>
              </a:spcAft>
              <a:buClr>
                <a:srgbClr val="FFFFFF"/>
              </a:buClr>
              <a:buSzPts val="1000"/>
              <a:buNone/>
              <a:defRPr sz="1333">
                <a:solidFill>
                  <a:srgbClr val="FFFFFF"/>
                </a:solidFill>
              </a:defRPr>
            </a:lvl2pPr>
            <a:lvl3pPr lvl="2" rtl="0">
              <a:lnSpc>
                <a:spcPct val="100000"/>
              </a:lnSpc>
              <a:spcBef>
                <a:spcPts val="0"/>
              </a:spcBef>
              <a:spcAft>
                <a:spcPts val="0"/>
              </a:spcAft>
              <a:buClr>
                <a:srgbClr val="FFFFFF"/>
              </a:buClr>
              <a:buSzPts val="1000"/>
              <a:buNone/>
              <a:defRPr sz="1333">
                <a:solidFill>
                  <a:srgbClr val="FFFFFF"/>
                </a:solidFill>
              </a:defRPr>
            </a:lvl3pPr>
            <a:lvl4pPr lvl="3" rtl="0">
              <a:lnSpc>
                <a:spcPct val="100000"/>
              </a:lnSpc>
              <a:spcBef>
                <a:spcPts val="0"/>
              </a:spcBef>
              <a:spcAft>
                <a:spcPts val="0"/>
              </a:spcAft>
              <a:buClr>
                <a:srgbClr val="FFFFFF"/>
              </a:buClr>
              <a:buSzPts val="1000"/>
              <a:buNone/>
              <a:defRPr sz="1333">
                <a:solidFill>
                  <a:srgbClr val="FFFFFF"/>
                </a:solidFill>
              </a:defRPr>
            </a:lvl4pPr>
            <a:lvl5pPr lvl="4" rtl="0">
              <a:lnSpc>
                <a:spcPct val="100000"/>
              </a:lnSpc>
              <a:spcBef>
                <a:spcPts val="0"/>
              </a:spcBef>
              <a:spcAft>
                <a:spcPts val="0"/>
              </a:spcAft>
              <a:buClr>
                <a:srgbClr val="FFFFFF"/>
              </a:buClr>
              <a:buSzPts val="1000"/>
              <a:buNone/>
              <a:defRPr sz="1333">
                <a:solidFill>
                  <a:srgbClr val="FFFFFF"/>
                </a:solidFill>
              </a:defRPr>
            </a:lvl5pPr>
            <a:lvl6pPr lvl="5" rtl="0">
              <a:lnSpc>
                <a:spcPct val="100000"/>
              </a:lnSpc>
              <a:spcBef>
                <a:spcPts val="0"/>
              </a:spcBef>
              <a:spcAft>
                <a:spcPts val="0"/>
              </a:spcAft>
              <a:buClr>
                <a:srgbClr val="FFFFFF"/>
              </a:buClr>
              <a:buSzPts val="1000"/>
              <a:buNone/>
              <a:defRPr sz="1333">
                <a:solidFill>
                  <a:srgbClr val="FFFFFF"/>
                </a:solidFill>
              </a:defRPr>
            </a:lvl6pPr>
            <a:lvl7pPr lvl="6" rtl="0">
              <a:lnSpc>
                <a:spcPct val="100000"/>
              </a:lnSpc>
              <a:spcBef>
                <a:spcPts val="0"/>
              </a:spcBef>
              <a:spcAft>
                <a:spcPts val="0"/>
              </a:spcAft>
              <a:buClr>
                <a:srgbClr val="FFFFFF"/>
              </a:buClr>
              <a:buSzPts val="1000"/>
              <a:buNone/>
              <a:defRPr sz="1333">
                <a:solidFill>
                  <a:srgbClr val="FFFFFF"/>
                </a:solidFill>
              </a:defRPr>
            </a:lvl7pPr>
            <a:lvl8pPr lvl="7" rtl="0">
              <a:lnSpc>
                <a:spcPct val="100000"/>
              </a:lnSpc>
              <a:spcBef>
                <a:spcPts val="0"/>
              </a:spcBef>
              <a:spcAft>
                <a:spcPts val="0"/>
              </a:spcAft>
              <a:buClr>
                <a:srgbClr val="FFFFFF"/>
              </a:buClr>
              <a:buSzPts val="1000"/>
              <a:buNone/>
              <a:defRPr sz="1333">
                <a:solidFill>
                  <a:srgbClr val="FFFFFF"/>
                </a:solidFill>
              </a:defRPr>
            </a:lvl8pPr>
            <a:lvl9pPr lvl="8" rtl="0">
              <a:lnSpc>
                <a:spcPct val="100000"/>
              </a:lnSpc>
              <a:spcBef>
                <a:spcPts val="0"/>
              </a:spcBef>
              <a:spcAft>
                <a:spcPts val="0"/>
              </a:spcAft>
              <a:buClr>
                <a:srgbClr val="FFFFFF"/>
              </a:buClr>
              <a:buSzPts val="1000"/>
              <a:buNone/>
              <a:defRPr sz="1333">
                <a:solidFill>
                  <a:srgbClr val="FFFFFF"/>
                </a:solidFill>
              </a:defRPr>
            </a:lvl9pPr>
          </a:lstStyle>
          <a:p>
            <a:endParaRPr/>
          </a:p>
        </p:txBody>
      </p:sp>
      <p:sp>
        <p:nvSpPr>
          <p:cNvPr id="68" name="Google Shape;68;p13"/>
          <p:cNvSpPr txBox="1">
            <a:spLocks noGrp="1"/>
          </p:cNvSpPr>
          <p:nvPr>
            <p:ph type="title" idx="15" hasCustomPrompt="1"/>
          </p:nvPr>
        </p:nvSpPr>
        <p:spPr>
          <a:xfrm>
            <a:off x="6236285" y="2359259"/>
            <a:ext cx="2361200" cy="960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None/>
              <a:defRPr sz="5333"/>
            </a:lvl1pPr>
            <a:lvl2pPr lvl="1"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64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022644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1329067" y="2238167"/>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7" name="Google Shape;107;p19"/>
          <p:cNvSpPr txBox="1">
            <a:spLocks noGrp="1"/>
          </p:cNvSpPr>
          <p:nvPr>
            <p:ph type="subTitle" idx="1"/>
          </p:nvPr>
        </p:nvSpPr>
        <p:spPr>
          <a:xfrm>
            <a:off x="1329072" y="3018955"/>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08" name="Google Shape;108;p19"/>
          <p:cNvSpPr txBox="1">
            <a:spLocks noGrp="1"/>
          </p:cNvSpPr>
          <p:nvPr>
            <p:ph type="title" idx="2"/>
          </p:nvPr>
        </p:nvSpPr>
        <p:spPr>
          <a:xfrm>
            <a:off x="4826700" y="2238167"/>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9" name="Google Shape;109;p19"/>
          <p:cNvSpPr txBox="1">
            <a:spLocks noGrp="1"/>
          </p:cNvSpPr>
          <p:nvPr>
            <p:ph type="subTitle" idx="3"/>
          </p:nvPr>
        </p:nvSpPr>
        <p:spPr>
          <a:xfrm>
            <a:off x="4826701" y="3018955"/>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9"/>
          <p:cNvSpPr txBox="1">
            <a:spLocks noGrp="1"/>
          </p:cNvSpPr>
          <p:nvPr>
            <p:ph type="title" idx="4"/>
          </p:nvPr>
        </p:nvSpPr>
        <p:spPr>
          <a:xfrm>
            <a:off x="8324535" y="2238167"/>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1" name="Google Shape;111;p19"/>
          <p:cNvSpPr txBox="1">
            <a:spLocks noGrp="1"/>
          </p:cNvSpPr>
          <p:nvPr>
            <p:ph type="subTitle" idx="5"/>
          </p:nvPr>
        </p:nvSpPr>
        <p:spPr>
          <a:xfrm>
            <a:off x="8324533" y="3018955"/>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12" name="Google Shape;112;p19"/>
          <p:cNvSpPr txBox="1">
            <a:spLocks noGrp="1"/>
          </p:cNvSpPr>
          <p:nvPr>
            <p:ph type="title" idx="6"/>
          </p:nvPr>
        </p:nvSpPr>
        <p:spPr>
          <a:xfrm>
            <a:off x="1329067" y="4509133"/>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3" name="Google Shape;113;p19"/>
          <p:cNvSpPr txBox="1">
            <a:spLocks noGrp="1"/>
          </p:cNvSpPr>
          <p:nvPr>
            <p:ph type="subTitle" idx="7"/>
          </p:nvPr>
        </p:nvSpPr>
        <p:spPr>
          <a:xfrm>
            <a:off x="1329072" y="5289921"/>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19"/>
          <p:cNvSpPr txBox="1">
            <a:spLocks noGrp="1"/>
          </p:cNvSpPr>
          <p:nvPr>
            <p:ph type="title" idx="8"/>
          </p:nvPr>
        </p:nvSpPr>
        <p:spPr>
          <a:xfrm>
            <a:off x="4826700" y="4509133"/>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5" name="Google Shape;115;p19"/>
          <p:cNvSpPr txBox="1">
            <a:spLocks noGrp="1"/>
          </p:cNvSpPr>
          <p:nvPr>
            <p:ph type="subTitle" idx="9"/>
          </p:nvPr>
        </p:nvSpPr>
        <p:spPr>
          <a:xfrm>
            <a:off x="4826701" y="5289921"/>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116" name="Google Shape;116;p19"/>
          <p:cNvSpPr txBox="1">
            <a:spLocks noGrp="1"/>
          </p:cNvSpPr>
          <p:nvPr>
            <p:ph type="title" idx="13"/>
          </p:nvPr>
        </p:nvSpPr>
        <p:spPr>
          <a:xfrm>
            <a:off x="8324535" y="4509133"/>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667">
                <a:solidFill>
                  <a:schemeClr val="l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7" name="Google Shape;117;p19"/>
          <p:cNvSpPr txBox="1">
            <a:spLocks noGrp="1"/>
          </p:cNvSpPr>
          <p:nvPr>
            <p:ph type="subTitle" idx="14"/>
          </p:nvPr>
        </p:nvSpPr>
        <p:spPr>
          <a:xfrm>
            <a:off x="8324533" y="5289921"/>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9"/>
          <p:cNvSpPr txBox="1">
            <a:spLocks noGrp="1"/>
          </p:cNvSpPr>
          <p:nvPr>
            <p:ph type="title" idx="15"/>
          </p:nvPr>
        </p:nvSpPr>
        <p:spPr>
          <a:xfrm>
            <a:off x="951500" y="740367"/>
            <a:ext cx="102924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631808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sp>
        <p:nvSpPr>
          <p:cNvPr id="37" name="Google Shape;37;p8"/>
          <p:cNvSpPr txBox="1">
            <a:spLocks noGrp="1"/>
          </p:cNvSpPr>
          <p:nvPr>
            <p:ph type="title"/>
          </p:nvPr>
        </p:nvSpPr>
        <p:spPr>
          <a:xfrm>
            <a:off x="2296367" y="2218384"/>
            <a:ext cx="7594400" cy="3030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9333"/>
            </a:lvl1pPr>
            <a:lvl2pPr lvl="1" algn="ctr" rtl="0">
              <a:spcBef>
                <a:spcPts val="0"/>
              </a:spcBef>
              <a:spcAft>
                <a:spcPts val="0"/>
              </a:spcAft>
              <a:buNone/>
              <a:defRPr sz="9333"/>
            </a:lvl2pPr>
            <a:lvl3pPr lvl="2" algn="ctr" rtl="0">
              <a:spcBef>
                <a:spcPts val="0"/>
              </a:spcBef>
              <a:spcAft>
                <a:spcPts val="0"/>
              </a:spcAft>
              <a:buNone/>
              <a:defRPr sz="9333"/>
            </a:lvl3pPr>
            <a:lvl4pPr lvl="3" algn="ctr" rtl="0">
              <a:spcBef>
                <a:spcPts val="0"/>
              </a:spcBef>
              <a:spcAft>
                <a:spcPts val="0"/>
              </a:spcAft>
              <a:buNone/>
              <a:defRPr sz="9333"/>
            </a:lvl4pPr>
            <a:lvl5pPr lvl="4" algn="ctr" rtl="0">
              <a:spcBef>
                <a:spcPts val="0"/>
              </a:spcBef>
              <a:spcAft>
                <a:spcPts val="0"/>
              </a:spcAft>
              <a:buNone/>
              <a:defRPr sz="9333"/>
            </a:lvl5pPr>
            <a:lvl6pPr lvl="5" algn="ctr" rtl="0">
              <a:spcBef>
                <a:spcPts val="0"/>
              </a:spcBef>
              <a:spcAft>
                <a:spcPts val="0"/>
              </a:spcAft>
              <a:buNone/>
              <a:defRPr sz="9333"/>
            </a:lvl6pPr>
            <a:lvl7pPr lvl="6" algn="ctr" rtl="0">
              <a:spcBef>
                <a:spcPts val="0"/>
              </a:spcBef>
              <a:spcAft>
                <a:spcPts val="0"/>
              </a:spcAft>
              <a:buNone/>
              <a:defRPr sz="9333"/>
            </a:lvl7pPr>
            <a:lvl8pPr lvl="7" algn="ctr" rtl="0">
              <a:spcBef>
                <a:spcPts val="0"/>
              </a:spcBef>
              <a:spcAft>
                <a:spcPts val="0"/>
              </a:spcAft>
              <a:buNone/>
              <a:defRPr sz="9333"/>
            </a:lvl8pPr>
            <a:lvl9pPr lvl="8" algn="ctr" rtl="0">
              <a:spcBef>
                <a:spcPts val="0"/>
              </a:spcBef>
              <a:spcAft>
                <a:spcPts val="0"/>
              </a:spcAft>
              <a:buNone/>
              <a:defRPr sz="9333"/>
            </a:lvl9pPr>
          </a:lstStyle>
          <a:p>
            <a:endParaRPr/>
          </a:p>
        </p:txBody>
      </p:sp>
    </p:spTree>
    <p:extLst>
      <p:ext uri="{BB962C8B-B14F-4D97-AF65-F5344CB8AC3E}">
        <p14:creationId xmlns:p14="http://schemas.microsoft.com/office/powerpoint/2010/main" val="159809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DCBA-D7D0-8C63-28AE-7C5D29A6D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3C4A2F-5A47-C0DA-9C83-DE1D970DB9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E83F17-4226-A202-989D-48388C4E88B2}"/>
              </a:ext>
            </a:extLst>
          </p:cNvPr>
          <p:cNvSpPr>
            <a:spLocks noGrp="1"/>
          </p:cNvSpPr>
          <p:nvPr>
            <p:ph type="dt" sz="half" idx="10"/>
          </p:nvPr>
        </p:nvSpPr>
        <p:spPr/>
        <p:txBody>
          <a:bodyPr/>
          <a:lstStyle/>
          <a:p>
            <a:fld id="{CCA5C461-4198-4383-995D-04E0ED6B61FF}" type="datetimeFigureOut">
              <a:rPr lang="en-US" smtClean="0"/>
              <a:t>2/10/2024</a:t>
            </a:fld>
            <a:endParaRPr lang="en-US"/>
          </a:p>
        </p:txBody>
      </p:sp>
      <p:sp>
        <p:nvSpPr>
          <p:cNvPr id="5" name="Footer Placeholder 4">
            <a:extLst>
              <a:ext uri="{FF2B5EF4-FFF2-40B4-BE49-F238E27FC236}">
                <a16:creationId xmlns:a16="http://schemas.microsoft.com/office/drawing/2014/main" id="{BFC1C6D6-1587-3BD1-FE0A-55E2C0FE4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AA550-5322-7C19-56B2-64F1AC971899}"/>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139173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7AE1-940E-877B-B708-278CE3569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D79DFE-A02E-738C-1F76-1D5176A92E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2F2059-2246-B9A6-9B89-93E36033EC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FF2EFD-C186-EC52-B3E6-C1A20B368028}"/>
              </a:ext>
            </a:extLst>
          </p:cNvPr>
          <p:cNvSpPr>
            <a:spLocks noGrp="1"/>
          </p:cNvSpPr>
          <p:nvPr>
            <p:ph type="dt" sz="half" idx="10"/>
          </p:nvPr>
        </p:nvSpPr>
        <p:spPr/>
        <p:txBody>
          <a:bodyPr/>
          <a:lstStyle/>
          <a:p>
            <a:fld id="{CCA5C461-4198-4383-995D-04E0ED6B61FF}" type="datetimeFigureOut">
              <a:rPr lang="en-US" smtClean="0"/>
              <a:t>2/10/2024</a:t>
            </a:fld>
            <a:endParaRPr lang="en-US"/>
          </a:p>
        </p:txBody>
      </p:sp>
      <p:sp>
        <p:nvSpPr>
          <p:cNvPr id="6" name="Footer Placeholder 5">
            <a:extLst>
              <a:ext uri="{FF2B5EF4-FFF2-40B4-BE49-F238E27FC236}">
                <a16:creationId xmlns:a16="http://schemas.microsoft.com/office/drawing/2014/main" id="{CBF4DE3A-A713-C573-A7C0-9F96E4375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C469C2-C86D-CBA2-6E7A-10544F1B04F4}"/>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343474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D200-04C4-7AF1-F5D9-6447231629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8EC1ED-A838-5115-C2C7-DF0D692FDB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BEF05F-021A-DFA6-81BE-F4F8180DDD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75DA08-5F77-5732-46E6-FB4A1AF31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B96D2E-B6F3-331E-DCAD-B74413B468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610312-F037-FD61-1FA4-D441943DD253}"/>
              </a:ext>
            </a:extLst>
          </p:cNvPr>
          <p:cNvSpPr>
            <a:spLocks noGrp="1"/>
          </p:cNvSpPr>
          <p:nvPr>
            <p:ph type="dt" sz="half" idx="10"/>
          </p:nvPr>
        </p:nvSpPr>
        <p:spPr/>
        <p:txBody>
          <a:bodyPr/>
          <a:lstStyle/>
          <a:p>
            <a:fld id="{CCA5C461-4198-4383-995D-04E0ED6B61FF}" type="datetimeFigureOut">
              <a:rPr lang="en-US" smtClean="0"/>
              <a:t>2/10/2024</a:t>
            </a:fld>
            <a:endParaRPr lang="en-US"/>
          </a:p>
        </p:txBody>
      </p:sp>
      <p:sp>
        <p:nvSpPr>
          <p:cNvPr id="8" name="Footer Placeholder 7">
            <a:extLst>
              <a:ext uri="{FF2B5EF4-FFF2-40B4-BE49-F238E27FC236}">
                <a16:creationId xmlns:a16="http://schemas.microsoft.com/office/drawing/2014/main" id="{2551AD4B-A186-A17C-7EC4-FC5DE96E19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0DFC56-F627-4C36-D32B-5CEFC783DA43}"/>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200143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8239-24E1-7AF3-89E7-9FABC015D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A1ADD2-4423-3E6F-0AC3-1DB7A6A18EFB}"/>
              </a:ext>
            </a:extLst>
          </p:cNvPr>
          <p:cNvSpPr>
            <a:spLocks noGrp="1"/>
          </p:cNvSpPr>
          <p:nvPr>
            <p:ph type="dt" sz="half" idx="10"/>
          </p:nvPr>
        </p:nvSpPr>
        <p:spPr/>
        <p:txBody>
          <a:bodyPr/>
          <a:lstStyle/>
          <a:p>
            <a:fld id="{CCA5C461-4198-4383-995D-04E0ED6B61FF}" type="datetimeFigureOut">
              <a:rPr lang="en-US" smtClean="0"/>
              <a:t>2/10/2024</a:t>
            </a:fld>
            <a:endParaRPr lang="en-US"/>
          </a:p>
        </p:txBody>
      </p:sp>
      <p:sp>
        <p:nvSpPr>
          <p:cNvPr id="4" name="Footer Placeholder 3">
            <a:extLst>
              <a:ext uri="{FF2B5EF4-FFF2-40B4-BE49-F238E27FC236}">
                <a16:creationId xmlns:a16="http://schemas.microsoft.com/office/drawing/2014/main" id="{F8245EE1-CE0F-1D92-27CA-18B0BD182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7AA087-79F8-D843-307E-1F6ACDE11E38}"/>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714330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B93225-BE41-9C5B-4C5F-FF565CFF607C}"/>
              </a:ext>
            </a:extLst>
          </p:cNvPr>
          <p:cNvSpPr>
            <a:spLocks noGrp="1"/>
          </p:cNvSpPr>
          <p:nvPr>
            <p:ph type="dt" sz="half" idx="10"/>
          </p:nvPr>
        </p:nvSpPr>
        <p:spPr/>
        <p:txBody>
          <a:bodyPr/>
          <a:lstStyle/>
          <a:p>
            <a:fld id="{CCA5C461-4198-4383-995D-04E0ED6B61FF}" type="datetimeFigureOut">
              <a:rPr lang="en-US" smtClean="0"/>
              <a:t>2/10/2024</a:t>
            </a:fld>
            <a:endParaRPr lang="en-US"/>
          </a:p>
        </p:txBody>
      </p:sp>
      <p:sp>
        <p:nvSpPr>
          <p:cNvPr id="3" name="Footer Placeholder 2">
            <a:extLst>
              <a:ext uri="{FF2B5EF4-FFF2-40B4-BE49-F238E27FC236}">
                <a16:creationId xmlns:a16="http://schemas.microsoft.com/office/drawing/2014/main" id="{B5C57FEA-C61D-F749-9E3E-72DFE90B17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CE11A2-FDD8-CD91-2D40-01AFA7622437}"/>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343224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5E36-3EB1-CDB6-CF68-4719B5F9D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067E49-0A61-E387-47F1-BB4B5AD045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B3A189-5903-B34B-5EFF-750B1E619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11B52-A3CF-0ABB-E9E1-F7E4DAE12AEE}"/>
              </a:ext>
            </a:extLst>
          </p:cNvPr>
          <p:cNvSpPr>
            <a:spLocks noGrp="1"/>
          </p:cNvSpPr>
          <p:nvPr>
            <p:ph type="dt" sz="half" idx="10"/>
          </p:nvPr>
        </p:nvSpPr>
        <p:spPr/>
        <p:txBody>
          <a:bodyPr/>
          <a:lstStyle/>
          <a:p>
            <a:fld id="{CCA5C461-4198-4383-995D-04E0ED6B61FF}" type="datetimeFigureOut">
              <a:rPr lang="en-US" smtClean="0"/>
              <a:t>2/10/2024</a:t>
            </a:fld>
            <a:endParaRPr lang="en-US"/>
          </a:p>
        </p:txBody>
      </p:sp>
      <p:sp>
        <p:nvSpPr>
          <p:cNvPr id="6" name="Footer Placeholder 5">
            <a:extLst>
              <a:ext uri="{FF2B5EF4-FFF2-40B4-BE49-F238E27FC236}">
                <a16:creationId xmlns:a16="http://schemas.microsoft.com/office/drawing/2014/main" id="{AE8CEA54-D5B2-CB42-A9DC-3A7F3446B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2198F-3FF4-5EAC-548A-B389FD815723}"/>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117446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53D91-1A6A-6CEB-B10F-D2301C6E3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7B8F82-D978-E101-C3C3-0DF150295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8618DF-F176-C914-1A84-10EEC5593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5916DC-15F5-4548-E015-4E9AF9F03CE8}"/>
              </a:ext>
            </a:extLst>
          </p:cNvPr>
          <p:cNvSpPr>
            <a:spLocks noGrp="1"/>
          </p:cNvSpPr>
          <p:nvPr>
            <p:ph type="dt" sz="half" idx="10"/>
          </p:nvPr>
        </p:nvSpPr>
        <p:spPr/>
        <p:txBody>
          <a:bodyPr/>
          <a:lstStyle/>
          <a:p>
            <a:fld id="{CCA5C461-4198-4383-995D-04E0ED6B61FF}" type="datetimeFigureOut">
              <a:rPr lang="en-US" smtClean="0"/>
              <a:t>2/10/2024</a:t>
            </a:fld>
            <a:endParaRPr lang="en-US"/>
          </a:p>
        </p:txBody>
      </p:sp>
      <p:sp>
        <p:nvSpPr>
          <p:cNvPr id="6" name="Footer Placeholder 5">
            <a:extLst>
              <a:ext uri="{FF2B5EF4-FFF2-40B4-BE49-F238E27FC236}">
                <a16:creationId xmlns:a16="http://schemas.microsoft.com/office/drawing/2014/main" id="{AC1AEB39-563B-E5B7-2AA6-4142634A9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E4902-4860-E1EE-535E-F080201A0089}"/>
              </a:ext>
            </a:extLst>
          </p:cNvPr>
          <p:cNvSpPr>
            <a:spLocks noGrp="1"/>
          </p:cNvSpPr>
          <p:nvPr>
            <p:ph type="sldNum" sz="quarter" idx="12"/>
          </p:nvPr>
        </p:nvSpPr>
        <p:spPr/>
        <p:txBody>
          <a:bodyPr/>
          <a:lstStyle/>
          <a:p>
            <a:fld id="{9BC014AE-B312-45C5-BF57-F28C37D09100}" type="slidenum">
              <a:rPr lang="en-US" smtClean="0"/>
              <a:t>‹#›</a:t>
            </a:fld>
            <a:endParaRPr lang="en-US"/>
          </a:p>
        </p:txBody>
      </p:sp>
    </p:spTree>
    <p:extLst>
      <p:ext uri="{BB962C8B-B14F-4D97-AF65-F5344CB8AC3E}">
        <p14:creationId xmlns:p14="http://schemas.microsoft.com/office/powerpoint/2010/main" val="387124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55F585-F8B6-8029-123B-776FBF5A8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33B24-44B9-7866-E91C-5A0A5ED77A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C8F1F-9AE2-8FB5-9AB4-2EFD2D24D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5C461-4198-4383-995D-04E0ED6B61FF}" type="datetimeFigureOut">
              <a:rPr lang="en-US" smtClean="0"/>
              <a:t>2/10/2024</a:t>
            </a:fld>
            <a:endParaRPr lang="en-US"/>
          </a:p>
        </p:txBody>
      </p:sp>
      <p:sp>
        <p:nvSpPr>
          <p:cNvPr id="5" name="Footer Placeholder 4">
            <a:extLst>
              <a:ext uri="{FF2B5EF4-FFF2-40B4-BE49-F238E27FC236}">
                <a16:creationId xmlns:a16="http://schemas.microsoft.com/office/drawing/2014/main" id="{A9915F03-3317-7A19-E88D-6EE05D1AE1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BFD1F2-5972-0B90-2C09-79EA74578D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014AE-B312-45C5-BF57-F28C37D09100}" type="slidenum">
              <a:rPr lang="en-US" smtClean="0"/>
              <a:t>‹#›</a:t>
            </a:fld>
            <a:endParaRPr lang="en-US"/>
          </a:p>
        </p:txBody>
      </p:sp>
    </p:spTree>
    <p:extLst>
      <p:ext uri="{BB962C8B-B14F-4D97-AF65-F5344CB8AC3E}">
        <p14:creationId xmlns:p14="http://schemas.microsoft.com/office/powerpoint/2010/main" val="18278472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CA5C461-4198-4383-995D-04E0ED6B61FF}" type="datetimeFigureOut">
              <a:rPr lang="en-US" smtClean="0"/>
              <a:t>2/10/2024</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BC014AE-B312-45C5-BF57-F28C37D09100}"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6">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343122"/>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C661C9-0ADF-E563-4447-28F8C3D02D4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2384" y="620091"/>
            <a:ext cx="9987231" cy="5617818"/>
          </a:xfrm>
          <a:prstGeom prst="rect">
            <a:avLst/>
          </a:prstGeom>
        </p:spPr>
      </p:pic>
      <p:sp>
        <p:nvSpPr>
          <p:cNvPr id="9" name="TextBox 8">
            <a:extLst>
              <a:ext uri="{FF2B5EF4-FFF2-40B4-BE49-F238E27FC236}">
                <a16:creationId xmlns:a16="http://schemas.microsoft.com/office/drawing/2014/main" id="{337E8BC5-7518-3E2F-5385-7551A4FD0517}"/>
              </a:ext>
            </a:extLst>
          </p:cNvPr>
          <p:cNvSpPr txBox="1"/>
          <p:nvPr/>
        </p:nvSpPr>
        <p:spPr>
          <a:xfrm>
            <a:off x="439530" y="-181263"/>
            <a:ext cx="11312939" cy="71404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171700" algn="l"/>
              </a:tabLst>
              <a:defRPr/>
            </a:pPr>
            <a:r>
              <a:rPr kumimoji="0" lang="en-US" sz="7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rPr>
              <a:t>Welcome to</a:t>
            </a:r>
            <a:br>
              <a:rPr kumimoji="0" lang="en-US" sz="7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rPr>
            </a:br>
            <a:r>
              <a:rPr kumimoji="0" lang="en-US" sz="6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tab pos="2171700" algn="l"/>
              </a:tabLst>
              <a:defRPr/>
            </a:pPr>
            <a:endParaRPr kumimoji="0" lang="en-US" sz="88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tab pos="2171700" algn="l"/>
              </a:tabLst>
              <a:defRPr/>
            </a:pPr>
            <a:endParaRPr kumimoji="0" lang="en-US" sz="1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Garamond" panose="02020404030301010803" pitchFamily="18" charset="0"/>
                <a:ea typeface="+mn-ea"/>
                <a:cs typeface="+mn-cs"/>
              </a:rPr>
              <a:t>Lewis &amp; Clark High School</a:t>
            </a:r>
          </a:p>
        </p:txBody>
      </p:sp>
    </p:spTree>
    <p:extLst>
      <p:ext uri="{BB962C8B-B14F-4D97-AF65-F5344CB8AC3E}">
        <p14:creationId xmlns:p14="http://schemas.microsoft.com/office/powerpoint/2010/main" val="295729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8" name="Picture 7">
            <a:extLst>
              <a:ext uri="{FF2B5EF4-FFF2-40B4-BE49-F238E27FC236}">
                <a16:creationId xmlns:a16="http://schemas.microsoft.com/office/drawing/2014/main" id="{207A858E-2C3F-8649-563C-DA0C17F6803B}"/>
              </a:ext>
            </a:extLst>
          </p:cNvPr>
          <p:cNvPicPr>
            <a:picLocks noChangeAspect="1"/>
          </p:cNvPicPr>
          <p:nvPr/>
        </p:nvPicPr>
        <p:blipFill rotWithShape="1">
          <a:blip r:embed="rId3"/>
          <a:srcRect l="1357" t="3290" r="5645" b="5111"/>
          <a:stretch/>
        </p:blipFill>
        <p:spPr>
          <a:xfrm>
            <a:off x="370632" y="2301248"/>
            <a:ext cx="6325008" cy="3706005"/>
          </a:xfrm>
          <a:prstGeom prst="rect">
            <a:avLst/>
          </a:prstGeom>
        </p:spPr>
      </p:pic>
      <p:sp>
        <p:nvSpPr>
          <p:cNvPr id="9" name="Google Shape;186;p31">
            <a:extLst>
              <a:ext uri="{FF2B5EF4-FFF2-40B4-BE49-F238E27FC236}">
                <a16:creationId xmlns:a16="http://schemas.microsoft.com/office/drawing/2014/main" id="{0EA6DA81-7370-FA42-3FD7-A62C2859C1C0}"/>
              </a:ext>
            </a:extLst>
          </p:cNvPr>
          <p:cNvSpPr txBox="1">
            <a:spLocks/>
          </p:cNvSpPr>
          <p:nvPr/>
        </p:nvSpPr>
        <p:spPr>
          <a:xfrm>
            <a:off x="370632" y="317819"/>
            <a:ext cx="6693561" cy="176289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algn="l"/>
            <a:r>
              <a:rPr lang="en-US" sz="4400" b="0" kern="1200" cap="all" dirty="0">
                <a:solidFill>
                  <a:schemeClr val="accent1"/>
                </a:solidFill>
                <a:latin typeface="Tw Cen MT" panose="020B0602020104020603" pitchFamily="34" charset="0"/>
                <a:ea typeface="+mj-ea"/>
                <a:cs typeface="+mj-cs"/>
              </a:rPr>
              <a:t>ELECTIVES</a:t>
            </a:r>
          </a:p>
          <a:p>
            <a:pPr algn="l"/>
            <a:r>
              <a:rPr lang="en-US" sz="3200" b="0" kern="1200" cap="all" dirty="0">
                <a:solidFill>
                  <a:schemeClr val="tx1"/>
                </a:solidFill>
                <a:latin typeface="Tw Cen MT" panose="020B0602020104020603" pitchFamily="34" charset="0"/>
                <a:ea typeface="+mj-ea"/>
                <a:cs typeface="+mj-cs"/>
              </a:rPr>
              <a:t>7 required</a:t>
            </a:r>
          </a:p>
          <a:p>
            <a:pPr algn="l"/>
            <a:r>
              <a:rPr lang="en-US" sz="2667" b="0" dirty="0">
                <a:solidFill>
                  <a:srgbClr val="FFFF00"/>
                </a:solidFill>
                <a:effectLst>
                  <a:outerShdw blurRad="38100" dist="38100" dir="2700000" algn="tl">
                    <a:srgbClr val="000000">
                      <a:alpha val="43137"/>
                    </a:srgbClr>
                  </a:outerShdw>
                </a:effectLst>
                <a:latin typeface="Tw Cen MT" panose="020B0602020104020603" pitchFamily="34" charset="0"/>
              </a:rPr>
              <a:t>All Electives are full-year courses, you will not change to a new class at semester.</a:t>
            </a:r>
          </a:p>
        </p:txBody>
      </p:sp>
      <p:sp>
        <p:nvSpPr>
          <p:cNvPr id="11" name="Google Shape;355;p38">
            <a:extLst>
              <a:ext uri="{FF2B5EF4-FFF2-40B4-BE49-F238E27FC236}">
                <a16:creationId xmlns:a16="http://schemas.microsoft.com/office/drawing/2014/main" id="{9EBCBFBF-03F7-7005-32B2-6DAF0BA8B575}"/>
              </a:ext>
            </a:extLst>
          </p:cNvPr>
          <p:cNvSpPr txBox="1">
            <a:spLocks/>
          </p:cNvSpPr>
          <p:nvPr/>
        </p:nvSpPr>
        <p:spPr>
          <a:xfrm>
            <a:off x="7003237" y="499231"/>
            <a:ext cx="4959010" cy="1597262"/>
          </a:xfrm>
          <a:prstGeom prst="rect">
            <a:avLst/>
          </a:prstGeom>
          <a:solidFill>
            <a:schemeClr val="bg1"/>
          </a:solidFill>
          <a:ln w="38100">
            <a:solidFill>
              <a:srgbClr val="3399FF"/>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indent="2117" algn="l"/>
            <a:r>
              <a:rPr lang="en-US" sz="2800" b="1" dirty="0">
                <a:solidFill>
                  <a:srgbClr val="FF6600"/>
                </a:solidFill>
                <a:latin typeface="Tw Cen MT" panose="020B0602020104020603" pitchFamily="34" charset="0"/>
              </a:rPr>
              <a:t>ELECTIVE 1 &amp; 2</a:t>
            </a:r>
          </a:p>
          <a:p>
            <a:pPr marL="115888" indent="1588" algn="l"/>
            <a:r>
              <a:rPr lang="en-US" sz="2200" dirty="0">
                <a:solidFill>
                  <a:schemeClr val="tx1"/>
                </a:solidFill>
                <a:latin typeface="Tw Cen MT" panose="020B0602020104020603" pitchFamily="34" charset="0"/>
              </a:rPr>
              <a:t>These are the primary electives you want to have. We will do our best to give you these 2 classes.</a:t>
            </a:r>
          </a:p>
        </p:txBody>
      </p:sp>
      <p:sp>
        <p:nvSpPr>
          <p:cNvPr id="24" name="TextBox 23">
            <a:extLst>
              <a:ext uri="{FF2B5EF4-FFF2-40B4-BE49-F238E27FC236}">
                <a16:creationId xmlns:a16="http://schemas.microsoft.com/office/drawing/2014/main" id="{DD0DF18D-1EE3-CBAD-0A69-F7D0928EF14E}"/>
              </a:ext>
            </a:extLst>
          </p:cNvPr>
          <p:cNvSpPr txBox="1"/>
          <p:nvPr/>
        </p:nvSpPr>
        <p:spPr>
          <a:xfrm>
            <a:off x="1836352" y="3542902"/>
            <a:ext cx="5374176" cy="461665"/>
          </a:xfrm>
          <a:prstGeom prst="rect">
            <a:avLst/>
          </a:prstGeom>
          <a:noFill/>
        </p:spPr>
        <p:txBody>
          <a:bodyPr wrap="square" rtlCol="0">
            <a:spAutoFit/>
          </a:bodyPr>
          <a:lstStyle/>
          <a:p>
            <a:r>
              <a:rPr lang="en-US" sz="2400" dirty="0">
                <a:solidFill>
                  <a:srgbClr val="FF0000"/>
                </a:solidFill>
                <a:latin typeface="Tw Cen MT" panose="020B0602020104020603" pitchFamily="34" charset="0"/>
              </a:rPr>
              <a:t>Criminal Justice	</a:t>
            </a:r>
          </a:p>
        </p:txBody>
      </p:sp>
      <p:sp>
        <p:nvSpPr>
          <p:cNvPr id="25" name="TextBox 24">
            <a:extLst>
              <a:ext uri="{FF2B5EF4-FFF2-40B4-BE49-F238E27FC236}">
                <a16:creationId xmlns:a16="http://schemas.microsoft.com/office/drawing/2014/main" id="{2D47A844-112D-4C03-4A15-018785747073}"/>
              </a:ext>
            </a:extLst>
          </p:cNvPr>
          <p:cNvSpPr txBox="1"/>
          <p:nvPr/>
        </p:nvSpPr>
        <p:spPr>
          <a:xfrm>
            <a:off x="5500522" y="3492499"/>
            <a:ext cx="1212576" cy="461665"/>
          </a:xfrm>
          <a:prstGeom prst="rect">
            <a:avLst/>
          </a:prstGeom>
          <a:noFill/>
        </p:spPr>
        <p:txBody>
          <a:bodyPr wrap="square" rtlCol="0">
            <a:spAutoFit/>
          </a:bodyPr>
          <a:lstStyle/>
          <a:p>
            <a:r>
              <a:rPr lang="en-US" sz="2400" dirty="0">
                <a:solidFill>
                  <a:srgbClr val="FF0000"/>
                </a:solidFill>
                <a:latin typeface="Tw Cen MT" panose="020B0602020104020603" pitchFamily="34" charset="0"/>
              </a:rPr>
              <a:t>7773</a:t>
            </a:r>
          </a:p>
        </p:txBody>
      </p:sp>
      <p:sp>
        <p:nvSpPr>
          <p:cNvPr id="26" name="TextBox 25">
            <a:extLst>
              <a:ext uri="{FF2B5EF4-FFF2-40B4-BE49-F238E27FC236}">
                <a16:creationId xmlns:a16="http://schemas.microsoft.com/office/drawing/2014/main" id="{777B0540-3122-B777-53A0-E06980462737}"/>
              </a:ext>
            </a:extLst>
          </p:cNvPr>
          <p:cNvSpPr txBox="1"/>
          <p:nvPr/>
        </p:nvSpPr>
        <p:spPr>
          <a:xfrm>
            <a:off x="1836352" y="3921511"/>
            <a:ext cx="2995136" cy="461665"/>
          </a:xfrm>
          <a:prstGeom prst="rect">
            <a:avLst/>
          </a:prstGeom>
          <a:noFill/>
        </p:spPr>
        <p:txBody>
          <a:bodyPr wrap="square" rtlCol="0">
            <a:spAutoFit/>
          </a:bodyPr>
          <a:lstStyle/>
          <a:p>
            <a:r>
              <a:rPr lang="en-US" sz="2400">
                <a:solidFill>
                  <a:srgbClr val="FF0000"/>
                </a:solidFill>
                <a:latin typeface="Tw Cen MT" panose="020B0602020104020603" pitchFamily="34" charset="0"/>
              </a:rPr>
              <a:t>Chinese Year 1</a:t>
            </a:r>
          </a:p>
        </p:txBody>
      </p:sp>
      <p:sp>
        <p:nvSpPr>
          <p:cNvPr id="27" name="TextBox 26">
            <a:extLst>
              <a:ext uri="{FF2B5EF4-FFF2-40B4-BE49-F238E27FC236}">
                <a16:creationId xmlns:a16="http://schemas.microsoft.com/office/drawing/2014/main" id="{9148A8B1-C56F-17BE-F517-84FF599A190C}"/>
              </a:ext>
            </a:extLst>
          </p:cNvPr>
          <p:cNvSpPr txBox="1"/>
          <p:nvPr/>
        </p:nvSpPr>
        <p:spPr>
          <a:xfrm>
            <a:off x="5500520" y="3925890"/>
            <a:ext cx="1212576" cy="461665"/>
          </a:xfrm>
          <a:prstGeom prst="rect">
            <a:avLst/>
          </a:prstGeom>
          <a:noFill/>
        </p:spPr>
        <p:txBody>
          <a:bodyPr wrap="square" rtlCol="0">
            <a:spAutoFit/>
          </a:bodyPr>
          <a:lstStyle/>
          <a:p>
            <a:r>
              <a:rPr lang="en-US" sz="2400">
                <a:solidFill>
                  <a:srgbClr val="FF0000"/>
                </a:solidFill>
                <a:latin typeface="Tw Cen MT" panose="020B0602020104020603" pitchFamily="34" charset="0"/>
              </a:rPr>
              <a:t>6802</a:t>
            </a:r>
          </a:p>
        </p:txBody>
      </p:sp>
      <p:sp>
        <p:nvSpPr>
          <p:cNvPr id="28" name="TextBox 27">
            <a:extLst>
              <a:ext uri="{FF2B5EF4-FFF2-40B4-BE49-F238E27FC236}">
                <a16:creationId xmlns:a16="http://schemas.microsoft.com/office/drawing/2014/main" id="{64C549FE-3689-63AA-AA37-950EDFE3A9E9}"/>
              </a:ext>
            </a:extLst>
          </p:cNvPr>
          <p:cNvSpPr txBox="1"/>
          <p:nvPr/>
        </p:nvSpPr>
        <p:spPr>
          <a:xfrm>
            <a:off x="1603836" y="2906226"/>
            <a:ext cx="5049079" cy="461665"/>
          </a:xfrm>
          <a:prstGeom prst="rect">
            <a:avLst/>
          </a:prstGeom>
          <a:noFill/>
        </p:spPr>
        <p:txBody>
          <a:bodyPr wrap="square" rtlCol="0">
            <a:spAutoFit/>
          </a:bodyPr>
          <a:lstStyle/>
          <a:p>
            <a:r>
              <a:rPr lang="en-US" sz="2400">
                <a:solidFill>
                  <a:srgbClr val="FF0000"/>
                </a:solidFill>
                <a:latin typeface="Tw Cen MT" panose="020B0602020104020603" pitchFamily="34" charset="0"/>
              </a:rPr>
              <a:t>Biomedical Sciences</a:t>
            </a:r>
          </a:p>
        </p:txBody>
      </p:sp>
      <p:sp>
        <p:nvSpPr>
          <p:cNvPr id="29" name="TextBox 28">
            <a:extLst>
              <a:ext uri="{FF2B5EF4-FFF2-40B4-BE49-F238E27FC236}">
                <a16:creationId xmlns:a16="http://schemas.microsoft.com/office/drawing/2014/main" id="{171B8392-36CE-97C0-F68F-A5CE1D197909}"/>
              </a:ext>
            </a:extLst>
          </p:cNvPr>
          <p:cNvSpPr txBox="1"/>
          <p:nvPr/>
        </p:nvSpPr>
        <p:spPr>
          <a:xfrm>
            <a:off x="5500522" y="2862790"/>
            <a:ext cx="1212576" cy="461665"/>
          </a:xfrm>
          <a:prstGeom prst="rect">
            <a:avLst/>
          </a:prstGeom>
          <a:noFill/>
        </p:spPr>
        <p:txBody>
          <a:bodyPr wrap="square" rtlCol="0">
            <a:spAutoFit/>
          </a:bodyPr>
          <a:lstStyle/>
          <a:p>
            <a:r>
              <a:rPr lang="en-US" sz="2400">
                <a:solidFill>
                  <a:srgbClr val="FF0000"/>
                </a:solidFill>
                <a:latin typeface="Tw Cen MT" panose="020B0602020104020603" pitchFamily="34" charset="0"/>
              </a:rPr>
              <a:t>5307</a:t>
            </a:r>
          </a:p>
        </p:txBody>
      </p:sp>
      <p:sp>
        <p:nvSpPr>
          <p:cNvPr id="30" name="TextBox 29">
            <a:extLst>
              <a:ext uri="{FF2B5EF4-FFF2-40B4-BE49-F238E27FC236}">
                <a16:creationId xmlns:a16="http://schemas.microsoft.com/office/drawing/2014/main" id="{9415B9C5-F700-04E5-F29D-699091D45709}"/>
              </a:ext>
            </a:extLst>
          </p:cNvPr>
          <p:cNvSpPr txBox="1"/>
          <p:nvPr/>
        </p:nvSpPr>
        <p:spPr>
          <a:xfrm>
            <a:off x="1836352" y="4348300"/>
            <a:ext cx="2922852" cy="461665"/>
          </a:xfrm>
          <a:prstGeom prst="rect">
            <a:avLst/>
          </a:prstGeom>
          <a:noFill/>
        </p:spPr>
        <p:txBody>
          <a:bodyPr wrap="square" rtlCol="0">
            <a:spAutoFit/>
          </a:bodyPr>
          <a:lstStyle/>
          <a:p>
            <a:r>
              <a:rPr lang="en-US" sz="2400">
                <a:solidFill>
                  <a:srgbClr val="FF0000"/>
                </a:solidFill>
                <a:latin typeface="Tw Cen MT" panose="020B0602020104020603" pitchFamily="34" charset="0"/>
              </a:rPr>
              <a:t>Intro to Engineering</a:t>
            </a:r>
          </a:p>
        </p:txBody>
      </p:sp>
      <p:sp>
        <p:nvSpPr>
          <p:cNvPr id="31" name="TextBox 30">
            <a:extLst>
              <a:ext uri="{FF2B5EF4-FFF2-40B4-BE49-F238E27FC236}">
                <a16:creationId xmlns:a16="http://schemas.microsoft.com/office/drawing/2014/main" id="{BA963BE8-BAB5-2C09-35E9-E09F9F25E94D}"/>
              </a:ext>
            </a:extLst>
          </p:cNvPr>
          <p:cNvSpPr txBox="1"/>
          <p:nvPr/>
        </p:nvSpPr>
        <p:spPr>
          <a:xfrm>
            <a:off x="5519795" y="4375842"/>
            <a:ext cx="1212576" cy="461665"/>
          </a:xfrm>
          <a:prstGeom prst="rect">
            <a:avLst/>
          </a:prstGeom>
          <a:noFill/>
        </p:spPr>
        <p:txBody>
          <a:bodyPr wrap="square" rtlCol="0">
            <a:spAutoFit/>
          </a:bodyPr>
          <a:lstStyle/>
          <a:p>
            <a:r>
              <a:rPr lang="en-US" sz="2400">
                <a:solidFill>
                  <a:srgbClr val="FF0000"/>
                </a:solidFill>
                <a:latin typeface="Tw Cen MT" panose="020B0602020104020603" pitchFamily="34" charset="0"/>
              </a:rPr>
              <a:t>8121</a:t>
            </a:r>
          </a:p>
        </p:txBody>
      </p:sp>
      <p:sp>
        <p:nvSpPr>
          <p:cNvPr id="32" name="TextBox 31">
            <a:extLst>
              <a:ext uri="{FF2B5EF4-FFF2-40B4-BE49-F238E27FC236}">
                <a16:creationId xmlns:a16="http://schemas.microsoft.com/office/drawing/2014/main" id="{CF95A33B-ADEC-734F-0178-335FE38996F0}"/>
              </a:ext>
            </a:extLst>
          </p:cNvPr>
          <p:cNvSpPr txBox="1"/>
          <p:nvPr/>
        </p:nvSpPr>
        <p:spPr>
          <a:xfrm>
            <a:off x="1884543" y="4742078"/>
            <a:ext cx="2750565" cy="461665"/>
          </a:xfrm>
          <a:prstGeom prst="rect">
            <a:avLst/>
          </a:prstGeom>
          <a:noFill/>
        </p:spPr>
        <p:txBody>
          <a:bodyPr wrap="square" rtlCol="0">
            <a:spAutoFit/>
          </a:bodyPr>
          <a:lstStyle/>
          <a:p>
            <a:r>
              <a:rPr lang="en-US" sz="2400">
                <a:solidFill>
                  <a:srgbClr val="FF0000"/>
                </a:solidFill>
                <a:latin typeface="Tw Cen MT" panose="020B0602020104020603" pitchFamily="34" charset="0"/>
              </a:rPr>
              <a:t>Accounting</a:t>
            </a:r>
          </a:p>
        </p:txBody>
      </p:sp>
      <p:sp>
        <p:nvSpPr>
          <p:cNvPr id="33" name="TextBox 32">
            <a:extLst>
              <a:ext uri="{FF2B5EF4-FFF2-40B4-BE49-F238E27FC236}">
                <a16:creationId xmlns:a16="http://schemas.microsoft.com/office/drawing/2014/main" id="{5B320E6A-1D88-23DC-488D-08D26616D51A}"/>
              </a:ext>
            </a:extLst>
          </p:cNvPr>
          <p:cNvSpPr txBox="1"/>
          <p:nvPr/>
        </p:nvSpPr>
        <p:spPr>
          <a:xfrm>
            <a:off x="5524612" y="4795779"/>
            <a:ext cx="1212576" cy="461665"/>
          </a:xfrm>
          <a:prstGeom prst="rect">
            <a:avLst/>
          </a:prstGeom>
          <a:noFill/>
        </p:spPr>
        <p:txBody>
          <a:bodyPr wrap="square" rtlCol="0">
            <a:spAutoFit/>
          </a:bodyPr>
          <a:lstStyle/>
          <a:p>
            <a:r>
              <a:rPr lang="en-US" sz="2400">
                <a:solidFill>
                  <a:srgbClr val="FF0000"/>
                </a:solidFill>
                <a:latin typeface="Tw Cen MT" panose="020B0602020104020603" pitchFamily="34" charset="0"/>
              </a:rPr>
              <a:t>8261</a:t>
            </a:r>
          </a:p>
        </p:txBody>
      </p:sp>
      <p:sp>
        <p:nvSpPr>
          <p:cNvPr id="34" name="TextBox 33">
            <a:extLst>
              <a:ext uri="{FF2B5EF4-FFF2-40B4-BE49-F238E27FC236}">
                <a16:creationId xmlns:a16="http://schemas.microsoft.com/office/drawing/2014/main" id="{98C0F659-45CD-74BD-DEA9-0A56F036E7A3}"/>
              </a:ext>
            </a:extLst>
          </p:cNvPr>
          <p:cNvSpPr txBox="1"/>
          <p:nvPr/>
        </p:nvSpPr>
        <p:spPr>
          <a:xfrm>
            <a:off x="1603836" y="2348171"/>
            <a:ext cx="5049079" cy="461665"/>
          </a:xfrm>
          <a:prstGeom prst="rect">
            <a:avLst/>
          </a:prstGeom>
          <a:noFill/>
        </p:spPr>
        <p:txBody>
          <a:bodyPr wrap="square" rtlCol="0">
            <a:spAutoFit/>
          </a:bodyPr>
          <a:lstStyle/>
          <a:p>
            <a:r>
              <a:rPr lang="en-US" sz="2400" dirty="0">
                <a:solidFill>
                  <a:srgbClr val="FF0000"/>
                </a:solidFill>
                <a:latin typeface="Tw Cen MT" panose="020B0602020104020603" pitchFamily="34" charset="0"/>
              </a:rPr>
              <a:t>Theatre - Intermediate</a:t>
            </a:r>
          </a:p>
        </p:txBody>
      </p:sp>
      <p:sp>
        <p:nvSpPr>
          <p:cNvPr id="35" name="TextBox 34">
            <a:extLst>
              <a:ext uri="{FF2B5EF4-FFF2-40B4-BE49-F238E27FC236}">
                <a16:creationId xmlns:a16="http://schemas.microsoft.com/office/drawing/2014/main" id="{6C7F6D3C-7BB9-EBBB-B2BC-8CFADAADBD82}"/>
              </a:ext>
            </a:extLst>
          </p:cNvPr>
          <p:cNvSpPr txBox="1"/>
          <p:nvPr/>
        </p:nvSpPr>
        <p:spPr>
          <a:xfrm>
            <a:off x="5483064" y="2328642"/>
            <a:ext cx="1212576" cy="461665"/>
          </a:xfrm>
          <a:prstGeom prst="rect">
            <a:avLst/>
          </a:prstGeom>
          <a:noFill/>
        </p:spPr>
        <p:txBody>
          <a:bodyPr wrap="square" rtlCol="0">
            <a:spAutoFit/>
          </a:bodyPr>
          <a:lstStyle/>
          <a:p>
            <a:r>
              <a:rPr lang="en-US" sz="2400" dirty="0">
                <a:solidFill>
                  <a:srgbClr val="FF0000"/>
                </a:solidFill>
                <a:latin typeface="Tw Cen MT" panose="020B0602020104020603" pitchFamily="34" charset="0"/>
              </a:rPr>
              <a:t>1603</a:t>
            </a:r>
          </a:p>
        </p:txBody>
      </p:sp>
      <p:sp>
        <p:nvSpPr>
          <p:cNvPr id="36" name="Rectangle: Rounded Corners 35">
            <a:extLst>
              <a:ext uri="{FF2B5EF4-FFF2-40B4-BE49-F238E27FC236}">
                <a16:creationId xmlns:a16="http://schemas.microsoft.com/office/drawing/2014/main" id="{5AAD81C7-2F45-CCA0-0A38-E1302E6DD144}"/>
              </a:ext>
            </a:extLst>
          </p:cNvPr>
          <p:cNvSpPr/>
          <p:nvPr/>
        </p:nvSpPr>
        <p:spPr>
          <a:xfrm>
            <a:off x="1965838" y="5269603"/>
            <a:ext cx="1030664" cy="293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
        <p:nvSpPr>
          <p:cNvPr id="2" name="Google Shape;355;p38">
            <a:extLst>
              <a:ext uri="{FF2B5EF4-FFF2-40B4-BE49-F238E27FC236}">
                <a16:creationId xmlns:a16="http://schemas.microsoft.com/office/drawing/2014/main" id="{1BD16E35-6BDD-5FA2-84E9-DE6B1C830D43}"/>
              </a:ext>
            </a:extLst>
          </p:cNvPr>
          <p:cNvSpPr txBox="1">
            <a:spLocks/>
          </p:cNvSpPr>
          <p:nvPr/>
        </p:nvSpPr>
        <p:spPr>
          <a:xfrm>
            <a:off x="7003237" y="2247345"/>
            <a:ext cx="4959010" cy="1944367"/>
          </a:xfrm>
          <a:prstGeom prst="rect">
            <a:avLst/>
          </a:prstGeom>
          <a:solidFill>
            <a:schemeClr val="bg1"/>
          </a:solidFill>
          <a:ln w="38100">
            <a:solidFill>
              <a:srgbClr val="99FF66"/>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indent="2117" algn="l"/>
            <a:r>
              <a:rPr lang="en-US" sz="2400" b="1" dirty="0">
                <a:solidFill>
                  <a:srgbClr val="FF6600"/>
                </a:solidFill>
                <a:latin typeface="Tw Cen MT" panose="020B0602020104020603" pitchFamily="34" charset="0"/>
              </a:rPr>
              <a:t>ALTERNATES</a:t>
            </a:r>
          </a:p>
          <a:p>
            <a:pPr marL="115888" indent="1588" algn="l"/>
            <a:r>
              <a:rPr lang="en-US" sz="2200" dirty="0">
                <a:solidFill>
                  <a:schemeClr val="tx1"/>
                </a:solidFill>
                <a:latin typeface="Tw Cen MT" panose="020B0602020104020603" pitchFamily="34" charset="0"/>
              </a:rPr>
              <a:t>You need to select 4 different Alternates in case we cannot get you in the primary electives (space constraints, schedule conflicts, collapsed classes).</a:t>
            </a:r>
          </a:p>
        </p:txBody>
      </p:sp>
      <p:sp>
        <p:nvSpPr>
          <p:cNvPr id="3" name="Google Shape;355;p38">
            <a:extLst>
              <a:ext uri="{FF2B5EF4-FFF2-40B4-BE49-F238E27FC236}">
                <a16:creationId xmlns:a16="http://schemas.microsoft.com/office/drawing/2014/main" id="{A882CB27-9818-CC7D-1B85-59E6E7E79841}"/>
              </a:ext>
            </a:extLst>
          </p:cNvPr>
          <p:cNvSpPr txBox="1">
            <a:spLocks/>
          </p:cNvSpPr>
          <p:nvPr/>
        </p:nvSpPr>
        <p:spPr>
          <a:xfrm>
            <a:off x="7003237" y="4357644"/>
            <a:ext cx="4959010" cy="1692197"/>
          </a:xfrm>
          <a:prstGeom prst="rect">
            <a:avLst/>
          </a:prstGeom>
          <a:solidFill>
            <a:schemeClr val="bg1"/>
          </a:solidFill>
          <a:ln w="38100">
            <a:solidFill>
              <a:srgbClr val="FFFF0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indent="2117" algn="l"/>
            <a:r>
              <a:rPr lang="en-US" sz="2400" b="1" dirty="0">
                <a:solidFill>
                  <a:srgbClr val="FF6600"/>
                </a:solidFill>
                <a:latin typeface="Tw Cen MT" panose="020B0602020104020603" pitchFamily="34" charset="0"/>
              </a:rPr>
              <a:t>ZERO HOUR - OPTIONAL</a:t>
            </a:r>
          </a:p>
          <a:p>
            <a:pPr marL="115888" indent="1588" algn="l"/>
            <a:r>
              <a:rPr lang="en-US" sz="2200" dirty="0">
                <a:solidFill>
                  <a:schemeClr val="tx1"/>
                </a:solidFill>
                <a:latin typeface="Tw Cen MT" panose="020B0602020104020603" pitchFamily="34" charset="0"/>
              </a:rPr>
              <a:t>Only fill in this section if you are planning to take a Zero Hour (6:50am start Tues-Fri) class - circle your choice.</a:t>
            </a:r>
          </a:p>
          <a:p>
            <a:pPr marL="0" indent="2117" algn="l"/>
            <a:endParaRPr lang="en-US" sz="2400" dirty="0">
              <a:solidFill>
                <a:schemeClr val="lt2"/>
              </a:solidFill>
              <a:latin typeface="Tw Cen MT" panose="020B0602020104020603" pitchFamily="34" charset="0"/>
            </a:endParaRPr>
          </a:p>
          <a:p>
            <a:pPr marL="0" indent="2117" algn="l"/>
            <a:endParaRPr lang="en-US" sz="2400" dirty="0">
              <a:solidFill>
                <a:schemeClr val="bg1"/>
              </a:solidFill>
              <a:latin typeface="Tw Cen MT" panose="020B0602020104020603" pitchFamily="34" charset="0"/>
            </a:endParaRPr>
          </a:p>
          <a:p>
            <a:pPr marL="0" indent="2117" algn="l"/>
            <a:endParaRPr lang="en-US" sz="2133" dirty="0">
              <a:solidFill>
                <a:schemeClr val="lt2"/>
              </a:solidFill>
              <a:latin typeface="Tw Cen MT" panose="020B0602020104020603" pitchFamily="34" charset="0"/>
            </a:endParaRPr>
          </a:p>
        </p:txBody>
      </p:sp>
    </p:spTree>
    <p:extLst>
      <p:ext uri="{BB962C8B-B14F-4D97-AF65-F5344CB8AC3E}">
        <p14:creationId xmlns:p14="http://schemas.microsoft.com/office/powerpoint/2010/main" val="247881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27" name="Google Shape;186;p31">
            <a:extLst>
              <a:ext uri="{FF2B5EF4-FFF2-40B4-BE49-F238E27FC236}">
                <a16:creationId xmlns:a16="http://schemas.microsoft.com/office/drawing/2014/main" id="{3037781E-C653-44E0-B8BB-4B178488C305}"/>
              </a:ext>
            </a:extLst>
          </p:cNvPr>
          <p:cNvSpPr txBox="1">
            <a:spLocks/>
          </p:cNvSpPr>
          <p:nvPr/>
        </p:nvSpPr>
        <p:spPr>
          <a:xfrm>
            <a:off x="376348" y="161422"/>
            <a:ext cx="102924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algn="l"/>
            <a:r>
              <a:rPr lang="en-US" sz="4400" b="0" kern="1200" cap="all" dirty="0">
                <a:solidFill>
                  <a:schemeClr val="accent1"/>
                </a:solidFill>
                <a:latin typeface="Tw Cen MT" panose="020B0602020104020603" pitchFamily="34" charset="0"/>
                <a:ea typeface="+mj-ea"/>
                <a:cs typeface="+mj-cs"/>
              </a:rPr>
              <a:t>CTE ELECTIVES</a:t>
            </a:r>
          </a:p>
        </p:txBody>
      </p:sp>
      <p:graphicFrame>
        <p:nvGraphicFramePr>
          <p:cNvPr id="3" name="Table 5">
            <a:extLst>
              <a:ext uri="{FF2B5EF4-FFF2-40B4-BE49-F238E27FC236}">
                <a16:creationId xmlns:a16="http://schemas.microsoft.com/office/drawing/2014/main" id="{433A0B99-5AC5-0D90-5D2A-B655777FC592}"/>
              </a:ext>
            </a:extLst>
          </p:cNvPr>
          <p:cNvGraphicFramePr>
            <a:graphicFrameLocks noGrp="1"/>
          </p:cNvGraphicFramePr>
          <p:nvPr>
            <p:extLst>
              <p:ext uri="{D42A27DB-BD31-4B8C-83A1-F6EECF244321}">
                <p14:modId xmlns:p14="http://schemas.microsoft.com/office/powerpoint/2010/main" val="1873115635"/>
              </p:ext>
            </p:extLst>
          </p:nvPr>
        </p:nvGraphicFramePr>
        <p:xfrm>
          <a:off x="5294120" y="1374878"/>
          <a:ext cx="5936539" cy="3838058"/>
        </p:xfrm>
        <a:graphic>
          <a:graphicData uri="http://schemas.openxmlformats.org/drawingml/2006/table">
            <a:tbl>
              <a:tblPr firstRow="1" bandRow="1"/>
              <a:tblGrid>
                <a:gridCol w="5936539">
                  <a:extLst>
                    <a:ext uri="{9D8B030D-6E8A-4147-A177-3AD203B41FA5}">
                      <a16:colId xmlns:a16="http://schemas.microsoft.com/office/drawing/2014/main" val="477471619"/>
                    </a:ext>
                  </a:extLst>
                </a:gridCol>
              </a:tblGrid>
              <a:tr h="3838058">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marL="57785" marR="0">
                        <a:lnSpc>
                          <a:spcPct val="100000"/>
                        </a:lnSpc>
                        <a:spcBef>
                          <a:spcPts val="0"/>
                        </a:spcBef>
                        <a:spcAft>
                          <a:spcPts val="0"/>
                        </a:spcAft>
                        <a:tabLst>
                          <a:tab pos="2573655" algn="l"/>
                        </a:tabLst>
                      </a:pPr>
                      <a:r>
                        <a:rPr lang="en-US" sz="2400" dirty="0">
                          <a:solidFill>
                            <a:srgbClr val="FFFF00"/>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Engineering &amp; Technology:</a:t>
                      </a:r>
                    </a:p>
                    <a:p>
                      <a:pPr marL="40068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tab pos="2573655" algn="l"/>
                        </a:tabLst>
                        <a:defRPr/>
                      </a:pP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Computer Science Essentials PLTW</a:t>
                      </a:r>
                    </a:p>
                    <a:p>
                      <a:pPr marL="858838" marR="0" indent="-342900">
                        <a:lnSpc>
                          <a:spcPct val="100000"/>
                        </a:lnSpc>
                        <a:spcBef>
                          <a:spcPts val="0"/>
                        </a:spcBef>
                        <a:spcAft>
                          <a:spcPts val="0"/>
                        </a:spcAft>
                        <a:buClr>
                          <a:schemeClr val="tx1"/>
                        </a:buClr>
                        <a:buFont typeface="Wingdings" panose="05000000000000000000" pitchFamily="2" charset="2"/>
                        <a:buChar char="à"/>
                        <a:tabLst>
                          <a:tab pos="2573338" algn="l"/>
                        </a:tabLst>
                      </a:pP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AP Computer Science Principles</a:t>
                      </a:r>
                    </a:p>
                    <a:p>
                      <a:pPr marL="8588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à"/>
                        <a:tabLst>
                          <a:tab pos="2573338" algn="l"/>
                        </a:tabLst>
                        <a:defRPr/>
                      </a:pPr>
                      <a:r>
                        <a:rPr lang="en-US" sz="20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AP Computer Science </a:t>
                      </a:r>
                      <a:r>
                        <a:rPr lang="en-US" sz="18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(Algebra 2 required)</a:t>
                      </a:r>
                      <a:endParaRPr lang="en-US" sz="20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endParaRPr>
                    </a:p>
                    <a:p>
                      <a:pPr marL="8588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à"/>
                        <a:tabLst>
                          <a:tab pos="2573338" algn="l"/>
                        </a:tabLst>
                        <a:defRPr/>
                      </a:pP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Cyber Security PLTW</a:t>
                      </a:r>
                      <a:endParaRPr lang="en-US" sz="2000" b="0" kern="12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endParaRPr>
                    </a:p>
                    <a:p>
                      <a:pPr marL="858838" marR="0" lvl="0" indent="-34290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à"/>
                        <a:tabLst>
                          <a:tab pos="2573338" algn="l"/>
                        </a:tabLst>
                        <a:defRPr/>
                      </a:pP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Digital Game Programming</a:t>
                      </a:r>
                      <a:endParaRPr lang="en-US" sz="20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endParaRPr>
                    </a:p>
                    <a:p>
                      <a:pPr marL="40068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tab pos="2573655" algn="l"/>
                        </a:tabLst>
                        <a:defRPr/>
                      </a:pPr>
                      <a:r>
                        <a:rPr lang="en-US" sz="2000" b="1" i="0" u="none" strike="noStrike" kern="1200"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Intro to Engineering Design PLTW</a:t>
                      </a:r>
                    </a:p>
                    <a:p>
                      <a:pPr marL="858838" marR="0" indent="-342900" algn="l" rtl="0">
                        <a:lnSpc>
                          <a:spcPct val="100000"/>
                        </a:lnSpc>
                        <a:spcBef>
                          <a:spcPts val="0"/>
                        </a:spcBef>
                        <a:spcAft>
                          <a:spcPts val="0"/>
                        </a:spcAft>
                        <a:buClr>
                          <a:schemeClr val="tx1"/>
                        </a:buClr>
                        <a:buFont typeface="Wingdings" panose="05000000000000000000" pitchFamily="2" charset="2"/>
                        <a:buChar char="à"/>
                        <a:tabLst>
                          <a:tab pos="2573338" algn="l"/>
                        </a:tabLst>
                      </a:pPr>
                      <a:r>
                        <a:rPr lang="en-US" sz="20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Civil Engineering &amp; Architecture PLTW</a:t>
                      </a:r>
                    </a:p>
                    <a:p>
                      <a:pPr marL="858838" marR="0" indent="-342900" algn="l" rtl="0">
                        <a:lnSpc>
                          <a:spcPct val="100000"/>
                        </a:lnSpc>
                        <a:spcBef>
                          <a:spcPts val="0"/>
                        </a:spcBef>
                        <a:spcAft>
                          <a:spcPts val="0"/>
                        </a:spcAft>
                        <a:buClr>
                          <a:schemeClr val="tx1"/>
                        </a:buClr>
                        <a:buFont typeface="Wingdings" panose="05000000000000000000" pitchFamily="2" charset="2"/>
                        <a:buChar char="à"/>
                        <a:tabLst>
                          <a:tab pos="2573338" algn="l"/>
                        </a:tabLst>
                      </a:pPr>
                      <a:r>
                        <a:rPr lang="en-US" sz="20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Principles of Engineering Design PLTW</a:t>
                      </a:r>
                    </a:p>
                    <a:p>
                      <a:pPr marL="40068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tab pos="2573655" algn="l"/>
                        </a:tabLst>
                        <a:defRPr/>
                      </a:pPr>
                      <a:r>
                        <a:rPr lang="en-US" sz="2000" b="1" i="0" u="none" strike="noStrike" kern="1200"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TV/Video Production</a:t>
                      </a:r>
                    </a:p>
                    <a:p>
                      <a:pPr marL="40068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tab pos="2573655" algn="l"/>
                        </a:tabLst>
                        <a:defRPr/>
                      </a:pPr>
                      <a:r>
                        <a:rPr lang="en-US" sz="2000" b="1" i="0" u="none" strike="noStrike" kern="1200"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Web Design</a:t>
                      </a:r>
                    </a:p>
                    <a:p>
                      <a:pPr marL="40068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tab pos="2573655" algn="l"/>
                        </a:tabLst>
                        <a:defRPr/>
                      </a:pPr>
                      <a:r>
                        <a:rPr lang="en-US" sz="2000" b="1" i="0" u="none" strike="noStrike" kern="1200"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Yearbook - </a:t>
                      </a:r>
                      <a:r>
                        <a:rPr lang="en-US" sz="2000" b="1" i="1" u="sng" strike="noStrike" kern="1200"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teacher permission required</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792139893"/>
                  </a:ext>
                </a:extLst>
              </a:tr>
            </a:tbl>
          </a:graphicData>
        </a:graphic>
      </p:graphicFrame>
      <p:graphicFrame>
        <p:nvGraphicFramePr>
          <p:cNvPr id="4" name="Table 5">
            <a:extLst>
              <a:ext uri="{FF2B5EF4-FFF2-40B4-BE49-F238E27FC236}">
                <a16:creationId xmlns:a16="http://schemas.microsoft.com/office/drawing/2014/main" id="{032B2E60-5F87-0CF5-0E7E-BFF18A257DF9}"/>
              </a:ext>
            </a:extLst>
          </p:cNvPr>
          <p:cNvGraphicFramePr>
            <a:graphicFrameLocks noGrp="1"/>
          </p:cNvGraphicFramePr>
          <p:nvPr>
            <p:extLst>
              <p:ext uri="{D42A27DB-BD31-4B8C-83A1-F6EECF244321}">
                <p14:modId xmlns:p14="http://schemas.microsoft.com/office/powerpoint/2010/main" val="1039373031"/>
              </p:ext>
            </p:extLst>
          </p:nvPr>
        </p:nvGraphicFramePr>
        <p:xfrm>
          <a:off x="723902" y="1374878"/>
          <a:ext cx="4283934" cy="3838058"/>
        </p:xfrm>
        <a:graphic>
          <a:graphicData uri="http://schemas.openxmlformats.org/drawingml/2006/table">
            <a:tbl>
              <a:tblPr firstRow="1" bandRow="1"/>
              <a:tblGrid>
                <a:gridCol w="4283934">
                  <a:extLst>
                    <a:ext uri="{9D8B030D-6E8A-4147-A177-3AD203B41FA5}">
                      <a16:colId xmlns:a16="http://schemas.microsoft.com/office/drawing/2014/main" val="477471619"/>
                    </a:ext>
                  </a:extLst>
                </a:gridCol>
              </a:tblGrid>
              <a:tr h="3838058">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marL="57785" marR="0">
                        <a:lnSpc>
                          <a:spcPct val="100000"/>
                        </a:lnSpc>
                        <a:spcBef>
                          <a:spcPts val="0"/>
                        </a:spcBef>
                        <a:spcAft>
                          <a:spcPts val="0"/>
                        </a:spcAft>
                        <a:tabLst>
                          <a:tab pos="2573655" algn="l"/>
                        </a:tabLst>
                      </a:pPr>
                      <a:r>
                        <a:rPr lang="en-US" sz="2400" dirty="0">
                          <a:solidFill>
                            <a:srgbClr val="FFFF00"/>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Business:</a:t>
                      </a:r>
                    </a:p>
                    <a:p>
                      <a:pPr marL="400685" marR="0" indent="-342900">
                        <a:lnSpc>
                          <a:spcPct val="100000"/>
                        </a:lnSpc>
                        <a:spcBef>
                          <a:spcPts val="0"/>
                        </a:spcBef>
                        <a:spcAft>
                          <a:spcPts val="0"/>
                        </a:spcAft>
                        <a:buClr>
                          <a:schemeClr val="tx1"/>
                        </a:buClr>
                        <a:buFont typeface="Arial" panose="020B0604020202020204" pitchFamily="34" charset="0"/>
                        <a:buChar char="•"/>
                        <a:tabLst>
                          <a:tab pos="2573655" algn="l"/>
                        </a:tabLst>
                      </a:pP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Accounting</a:t>
                      </a:r>
                    </a:p>
                    <a:p>
                      <a:pPr marL="40068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573655" algn="l"/>
                        </a:tabLst>
                        <a:defRPr/>
                      </a:pP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Business and Marketing </a:t>
                      </a:r>
                    </a:p>
                    <a:p>
                      <a:pPr marL="400685"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573655" algn="l"/>
                        </a:tabLst>
                        <a:defRPr/>
                      </a:pP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Sports Entertainment Marketing</a:t>
                      </a:r>
                    </a:p>
                    <a:p>
                      <a:pPr marL="57785" marR="0">
                        <a:lnSpc>
                          <a:spcPct val="100000"/>
                        </a:lnSpc>
                        <a:spcBef>
                          <a:spcPts val="0"/>
                        </a:spcBef>
                        <a:spcAft>
                          <a:spcPts val="0"/>
                        </a:spcAft>
                        <a:tabLst>
                          <a:tab pos="2573655" algn="l"/>
                        </a:tabLst>
                      </a:pPr>
                      <a:endParaRPr lang="en-US" sz="1100" dirty="0">
                        <a:solidFill>
                          <a:schemeClr val="tx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endParaRPr>
                    </a:p>
                    <a:p>
                      <a:pPr marL="57785" marR="0">
                        <a:lnSpc>
                          <a:spcPct val="100000"/>
                        </a:lnSpc>
                        <a:spcBef>
                          <a:spcPts val="0"/>
                        </a:spcBef>
                        <a:spcAft>
                          <a:spcPts val="0"/>
                        </a:spcAft>
                        <a:tabLst>
                          <a:tab pos="2573655" algn="l"/>
                        </a:tabLst>
                      </a:pPr>
                      <a:r>
                        <a:rPr lang="en-US" sz="2400" dirty="0">
                          <a:solidFill>
                            <a:srgbClr val="FFFF00"/>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Health &amp; Human Services:</a:t>
                      </a:r>
                    </a:p>
                    <a:p>
                      <a:pPr marL="400685" marR="0" indent="-342900">
                        <a:lnSpc>
                          <a:spcPct val="100000"/>
                        </a:lnSpc>
                        <a:spcBef>
                          <a:spcPts val="0"/>
                        </a:spcBef>
                        <a:spcAft>
                          <a:spcPts val="0"/>
                        </a:spcAft>
                        <a:buClr>
                          <a:schemeClr val="tx1"/>
                        </a:buClr>
                        <a:buFont typeface="Arial" panose="020B0604020202020204" pitchFamily="34" charset="0"/>
                        <a:buChar char="•"/>
                        <a:tabLst>
                          <a:tab pos="2573655" algn="l"/>
                        </a:tabLst>
                      </a:pP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Child Development</a:t>
                      </a:r>
                    </a:p>
                    <a:p>
                      <a:pPr marL="400685" marR="0" indent="-342900" algn="l" defTabSz="914400" rtl="0" eaLnBrk="1" latinLnBrk="0" hangingPunct="1">
                        <a:lnSpc>
                          <a:spcPct val="100000"/>
                        </a:lnSpc>
                        <a:spcBef>
                          <a:spcPts val="0"/>
                        </a:spcBef>
                        <a:spcAft>
                          <a:spcPts val="0"/>
                        </a:spcAft>
                        <a:buClr>
                          <a:schemeClr val="tx1"/>
                        </a:buClr>
                        <a:buFont typeface="Arial" panose="020B0604020202020204" pitchFamily="34" charset="0"/>
                        <a:buChar char="•"/>
                        <a:tabLst>
                          <a:tab pos="2573655" algn="l"/>
                        </a:tabLst>
                      </a:pP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Criminal Justice</a:t>
                      </a:r>
                      <a:endParaRPr lang="en-US" sz="2000" b="1" kern="12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endParaRPr>
                    </a:p>
                    <a:p>
                      <a:pPr marL="400685" marR="0" indent="-342900">
                        <a:lnSpc>
                          <a:spcPct val="100000"/>
                        </a:lnSpc>
                        <a:spcBef>
                          <a:spcPts val="0"/>
                        </a:spcBef>
                        <a:spcAft>
                          <a:spcPts val="0"/>
                        </a:spcAft>
                        <a:buClr>
                          <a:schemeClr val="tx1"/>
                        </a:buClr>
                        <a:buFont typeface="Arial" panose="020B0604020202020204" pitchFamily="34" charset="0"/>
                        <a:buChar char="•"/>
                        <a:tabLst>
                          <a:tab pos="2573655" algn="l"/>
                        </a:tabLst>
                      </a:pP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Foods &amp; Nutrition </a:t>
                      </a:r>
                    </a:p>
                    <a:p>
                      <a:pPr marL="400685"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tab pos="2573655" algn="l"/>
                        </a:tabLst>
                        <a:defRPr/>
                      </a:pP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Legal Studies</a:t>
                      </a:r>
                    </a:p>
                    <a:p>
                      <a:pPr marL="400685" marR="0" indent="-342900">
                        <a:lnSpc>
                          <a:spcPct val="100000"/>
                        </a:lnSpc>
                        <a:spcBef>
                          <a:spcPts val="0"/>
                        </a:spcBef>
                        <a:spcAft>
                          <a:spcPts val="0"/>
                        </a:spcAft>
                        <a:buClr>
                          <a:schemeClr val="tx1"/>
                        </a:buClr>
                        <a:buFont typeface="Arial" panose="020B0604020202020204" pitchFamily="34" charset="0"/>
                        <a:buChar char="•"/>
                        <a:tabLst>
                          <a:tab pos="2573655" algn="l"/>
                        </a:tabLst>
                      </a:pP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Principles of Biomed Sci PLTW </a:t>
                      </a:r>
                      <a:r>
                        <a:rPr lang="en-US" sz="2000" dirty="0" err="1">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Yr</a:t>
                      </a: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 1</a:t>
                      </a:r>
                    </a:p>
                    <a:p>
                      <a:pPr marL="400685" marR="0" indent="-342900">
                        <a:lnSpc>
                          <a:spcPct val="100000"/>
                        </a:lnSpc>
                        <a:spcBef>
                          <a:spcPts val="0"/>
                        </a:spcBef>
                        <a:spcAft>
                          <a:spcPts val="0"/>
                        </a:spcAft>
                        <a:buClr>
                          <a:schemeClr val="tx1"/>
                        </a:buClr>
                        <a:buFont typeface="Arial" panose="020B0604020202020204" pitchFamily="34" charset="0"/>
                        <a:buChar char="•"/>
                        <a:tabLst>
                          <a:tab pos="2573655" algn="l"/>
                        </a:tabLst>
                      </a:pPr>
                      <a:r>
                        <a:rPr lang="en-US" sz="2000"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rPr>
                        <a:t>Sports Medicine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792139893"/>
                  </a:ext>
                </a:extLst>
              </a:tr>
            </a:tbl>
          </a:graphicData>
        </a:graphic>
      </p:graphicFrame>
    </p:spTree>
    <p:extLst>
      <p:ext uri="{BB962C8B-B14F-4D97-AF65-F5344CB8AC3E}">
        <p14:creationId xmlns:p14="http://schemas.microsoft.com/office/powerpoint/2010/main" val="1514284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graphicFrame>
        <p:nvGraphicFramePr>
          <p:cNvPr id="6" name="Table 3">
            <a:extLst>
              <a:ext uri="{FF2B5EF4-FFF2-40B4-BE49-F238E27FC236}">
                <a16:creationId xmlns:a16="http://schemas.microsoft.com/office/drawing/2014/main" id="{3EE73F51-4DDC-4EA8-3F59-C502C1323640}"/>
              </a:ext>
            </a:extLst>
          </p:cNvPr>
          <p:cNvGraphicFramePr>
            <a:graphicFrameLocks noGrp="1"/>
          </p:cNvGraphicFramePr>
          <p:nvPr>
            <p:extLst>
              <p:ext uri="{D42A27DB-BD31-4B8C-83A1-F6EECF244321}">
                <p14:modId xmlns:p14="http://schemas.microsoft.com/office/powerpoint/2010/main" val="586025543"/>
              </p:ext>
            </p:extLst>
          </p:nvPr>
        </p:nvGraphicFramePr>
        <p:xfrm>
          <a:off x="838385" y="1445011"/>
          <a:ext cx="4502736" cy="4358640"/>
        </p:xfrm>
        <a:graphic>
          <a:graphicData uri="http://schemas.openxmlformats.org/drawingml/2006/table">
            <a:tbl>
              <a:tblPr firstRow="1" bandRow="1"/>
              <a:tblGrid>
                <a:gridCol w="568231">
                  <a:extLst>
                    <a:ext uri="{9D8B030D-6E8A-4147-A177-3AD203B41FA5}">
                      <a16:colId xmlns:a16="http://schemas.microsoft.com/office/drawing/2014/main" val="3692014889"/>
                    </a:ext>
                  </a:extLst>
                </a:gridCol>
                <a:gridCol w="3934505">
                  <a:extLst>
                    <a:ext uri="{9D8B030D-6E8A-4147-A177-3AD203B41FA5}">
                      <a16:colId xmlns:a16="http://schemas.microsoft.com/office/drawing/2014/main" val="3071358542"/>
                    </a:ext>
                  </a:extLst>
                </a:gridCol>
              </a:tblGrid>
              <a:tr h="3964477">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marL="0" algn="ctr" defTabSz="914400" rtl="0" eaLnBrk="1" latinLnBrk="0" hangingPunct="1"/>
                      <a:r>
                        <a:rPr lang="en-US" sz="4000" b="1" kern="1200" dirty="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G</a:t>
                      </a:r>
                    </a:p>
                    <a:p>
                      <a:pPr marL="0" algn="ctr" defTabSz="914400" rtl="0" eaLnBrk="1" latinLnBrk="0" hangingPunct="1"/>
                      <a:r>
                        <a:rPr lang="en-US" sz="4000" b="1" kern="1200" dirty="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E</a:t>
                      </a:r>
                    </a:p>
                    <a:p>
                      <a:pPr marL="0" algn="ctr" defTabSz="914400" rtl="0" eaLnBrk="1" latinLnBrk="0" hangingPunct="1"/>
                      <a:r>
                        <a:rPr lang="en-US" sz="4000" b="1" kern="1200" dirty="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N</a:t>
                      </a:r>
                    </a:p>
                    <a:p>
                      <a:pPr marL="0" algn="ctr" defTabSz="914400" rtl="0" eaLnBrk="1" latinLnBrk="0" hangingPunct="1"/>
                      <a:r>
                        <a:rPr lang="en-US" sz="4000" b="1" kern="1200" dirty="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E</a:t>
                      </a:r>
                    </a:p>
                    <a:p>
                      <a:pPr marL="0" algn="ctr" defTabSz="914400" rtl="0" eaLnBrk="1" latinLnBrk="0" hangingPunct="1"/>
                      <a:r>
                        <a:rPr lang="en-US" sz="4000" b="1" kern="1200" dirty="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R</a:t>
                      </a:r>
                    </a:p>
                    <a:p>
                      <a:pPr marL="0" algn="ctr" defTabSz="914400" rtl="0" eaLnBrk="1" latinLnBrk="0" hangingPunct="1"/>
                      <a:r>
                        <a:rPr lang="en-US" sz="4000" b="1" kern="1200" dirty="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A</a:t>
                      </a:r>
                    </a:p>
                    <a:p>
                      <a:pPr marL="0" algn="ctr" defTabSz="914400" rtl="0" eaLnBrk="1" latinLnBrk="0" hangingPunct="1"/>
                      <a:r>
                        <a:rPr lang="en-US" sz="4000" b="1" kern="1200" dirty="0">
                          <a:solidFill>
                            <a:schemeClr val="lt1"/>
                          </a:solidFill>
                          <a:effectLst>
                            <a:outerShdw blurRad="38100" dist="38100" dir="2700000" algn="tl">
                              <a:srgbClr val="000000">
                                <a:alpha val="43137"/>
                              </a:srgbClr>
                            </a:outerShdw>
                          </a:effectLst>
                          <a:latin typeface="Tw Cen MT" panose="020B0602020104020603" pitchFamily="34" charset="0"/>
                          <a:ea typeface="+mn-ea"/>
                          <a:cs typeface="+mn-cs"/>
                        </a:rPr>
                        <a:t>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30A0"/>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marL="76200" indent="0">
                        <a:lnSpc>
                          <a:spcPct val="100000"/>
                        </a:lnSpc>
                        <a:tabLst>
                          <a:tab pos="3431454"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AP Human Geography </a:t>
                      </a:r>
                    </a:p>
                    <a:p>
                      <a:pPr marL="76200" indent="0">
                        <a:lnSpc>
                          <a:spcPct val="100000"/>
                        </a:lnSpc>
                        <a:tabLst>
                          <a:tab pos="3431454"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Career Choices</a:t>
                      </a:r>
                    </a:p>
                    <a:p>
                      <a:pPr marL="76200" indent="0">
                        <a:lnSpc>
                          <a:spcPct val="100000"/>
                        </a:lnSpc>
                        <a:tabLst>
                          <a:tab pos="3431454"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Chinese Year 1</a:t>
                      </a:r>
                    </a:p>
                    <a:p>
                      <a:pPr marL="573088" marR="0" indent="-342900" algn="l" rtl="0">
                        <a:lnSpc>
                          <a:spcPct val="100000"/>
                        </a:lnSpc>
                        <a:spcBef>
                          <a:spcPts val="0"/>
                        </a:spcBef>
                        <a:spcAft>
                          <a:spcPts val="0"/>
                        </a:spcAft>
                        <a:buClr>
                          <a:schemeClr val="tx1"/>
                        </a:buClr>
                        <a:buFont typeface="Wingdings" panose="05000000000000000000" pitchFamily="2" charset="2"/>
                        <a:buChar char="à"/>
                        <a:tabLst>
                          <a:tab pos="2573338"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Chinese Year 2 </a:t>
                      </a:r>
                    </a:p>
                    <a:p>
                      <a:pPr marL="573088" marR="0" indent="-342900" algn="l" rtl="0">
                        <a:lnSpc>
                          <a:spcPct val="100000"/>
                        </a:lnSpc>
                        <a:spcBef>
                          <a:spcPts val="0"/>
                        </a:spcBef>
                        <a:spcAft>
                          <a:spcPts val="0"/>
                        </a:spcAft>
                        <a:buClr>
                          <a:schemeClr val="tx1"/>
                        </a:buClr>
                        <a:buFont typeface="Wingdings" panose="05000000000000000000" pitchFamily="2" charset="2"/>
                        <a:buChar char="à"/>
                        <a:tabLst>
                          <a:tab pos="2573338"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Chinese Year 3 Honors</a:t>
                      </a:r>
                    </a:p>
                    <a:p>
                      <a:pPr marL="76200" indent="0">
                        <a:lnSpc>
                          <a:spcPct val="100000"/>
                        </a:lnSpc>
                        <a:tabLst>
                          <a:tab pos="3431454"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French Year 1 </a:t>
                      </a:r>
                    </a:p>
                    <a:p>
                      <a:pPr marL="573088" marR="0" indent="-342900" algn="l" rtl="0">
                        <a:lnSpc>
                          <a:spcPct val="100000"/>
                        </a:lnSpc>
                        <a:spcBef>
                          <a:spcPts val="0"/>
                        </a:spcBef>
                        <a:spcAft>
                          <a:spcPts val="0"/>
                        </a:spcAft>
                        <a:buClr>
                          <a:schemeClr val="tx1"/>
                        </a:buClr>
                        <a:buFont typeface="Wingdings" panose="05000000000000000000" pitchFamily="2" charset="2"/>
                        <a:buChar char="à"/>
                        <a:tabLst>
                          <a:tab pos="2573338"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French Year 2 </a:t>
                      </a:r>
                    </a:p>
                    <a:p>
                      <a:pPr marL="76200" indent="0">
                        <a:lnSpc>
                          <a:spcPct val="100000"/>
                        </a:lnSpc>
                        <a:tabLst>
                          <a:tab pos="3431454"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Japanese Year 1</a:t>
                      </a:r>
                    </a:p>
                    <a:p>
                      <a:pPr marL="76200" indent="0">
                        <a:lnSpc>
                          <a:spcPct val="100000"/>
                        </a:lnSpc>
                        <a:tabLst>
                          <a:tab pos="3431454"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Spanish Year 1</a:t>
                      </a:r>
                    </a:p>
                    <a:p>
                      <a:pPr marL="573088" marR="0" indent="-342900" algn="l" rtl="0">
                        <a:lnSpc>
                          <a:spcPct val="100000"/>
                        </a:lnSpc>
                        <a:spcBef>
                          <a:spcPts val="0"/>
                        </a:spcBef>
                        <a:spcAft>
                          <a:spcPts val="0"/>
                        </a:spcAft>
                        <a:buClr>
                          <a:schemeClr val="tx1"/>
                        </a:buClr>
                        <a:buFont typeface="Wingdings" panose="05000000000000000000" pitchFamily="2" charset="2"/>
                        <a:buChar char="à"/>
                        <a:tabLst>
                          <a:tab pos="2573338"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Spanish Year 2 </a:t>
                      </a:r>
                    </a:p>
                    <a:p>
                      <a:pPr marL="573088" marR="0" indent="-342900" algn="l" rtl="0">
                        <a:lnSpc>
                          <a:spcPct val="100000"/>
                        </a:lnSpc>
                        <a:spcBef>
                          <a:spcPts val="0"/>
                        </a:spcBef>
                        <a:spcAft>
                          <a:spcPts val="0"/>
                        </a:spcAft>
                        <a:buClr>
                          <a:schemeClr val="tx1"/>
                        </a:buClr>
                        <a:buFont typeface="Wingdings" panose="05000000000000000000" pitchFamily="2" charset="2"/>
                        <a:buChar char="à"/>
                        <a:tabLst>
                          <a:tab pos="2573338"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Spanish Year 3 Honors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975080479"/>
                  </a:ext>
                </a:extLst>
              </a:tr>
            </a:tbl>
          </a:graphicData>
        </a:graphic>
      </p:graphicFrame>
      <p:graphicFrame>
        <p:nvGraphicFramePr>
          <p:cNvPr id="8" name="Table 7">
            <a:extLst>
              <a:ext uri="{FF2B5EF4-FFF2-40B4-BE49-F238E27FC236}">
                <a16:creationId xmlns:a16="http://schemas.microsoft.com/office/drawing/2014/main" id="{C07CFE25-5161-573F-210B-089A0D24AF4E}"/>
              </a:ext>
            </a:extLst>
          </p:cNvPr>
          <p:cNvGraphicFramePr>
            <a:graphicFrameLocks noGrp="1"/>
          </p:cNvGraphicFramePr>
          <p:nvPr>
            <p:extLst>
              <p:ext uri="{D42A27DB-BD31-4B8C-83A1-F6EECF244321}">
                <p14:modId xmlns:p14="http://schemas.microsoft.com/office/powerpoint/2010/main" val="895624574"/>
              </p:ext>
            </p:extLst>
          </p:nvPr>
        </p:nvGraphicFramePr>
        <p:xfrm>
          <a:off x="5828791" y="4757669"/>
          <a:ext cx="5462502" cy="1310640"/>
        </p:xfrm>
        <a:graphic>
          <a:graphicData uri="http://schemas.openxmlformats.org/drawingml/2006/table">
            <a:tbl>
              <a:tblPr firstRow="1" bandRow="1"/>
              <a:tblGrid>
                <a:gridCol w="1207247">
                  <a:extLst>
                    <a:ext uri="{9D8B030D-6E8A-4147-A177-3AD203B41FA5}">
                      <a16:colId xmlns:a16="http://schemas.microsoft.com/office/drawing/2014/main" val="3692014889"/>
                    </a:ext>
                  </a:extLst>
                </a:gridCol>
                <a:gridCol w="4255255">
                  <a:extLst>
                    <a:ext uri="{9D8B030D-6E8A-4147-A177-3AD203B41FA5}">
                      <a16:colId xmlns:a16="http://schemas.microsoft.com/office/drawing/2014/main" val="3071358542"/>
                    </a:ext>
                  </a:extLst>
                </a:gridCol>
              </a:tblGrid>
              <a:tr h="0">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algn="ctr"/>
                      <a:r>
                        <a:rPr lang="en-US" sz="4000" dirty="0">
                          <a:effectLst>
                            <a:outerShdw blurRad="38100" dist="38100" dir="2700000" algn="tl">
                              <a:srgbClr val="000000">
                                <a:alpha val="43137"/>
                              </a:srgbClr>
                            </a:outerShdw>
                          </a:effectLst>
                          <a:latin typeface="Tw Cen MT" panose="020B0602020104020603" pitchFamily="34" charset="0"/>
                        </a:rPr>
                        <a:t>Zero</a:t>
                      </a:r>
                    </a:p>
                    <a:p>
                      <a:pPr algn="ctr"/>
                      <a:r>
                        <a:rPr lang="en-US" sz="4000" dirty="0">
                          <a:effectLst>
                            <a:outerShdw blurRad="38100" dist="38100" dir="2700000" algn="tl">
                              <a:srgbClr val="000000">
                                <a:alpha val="43137"/>
                              </a:srgbClr>
                            </a:outerShdw>
                          </a:effectLst>
                          <a:latin typeface="Tw Cen MT" panose="020B0602020104020603" pitchFamily="34" charset="0"/>
                        </a:rPr>
                        <a:t>Hour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65000"/>
                      </a:schemeClr>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marL="77045" indent="0">
                        <a:lnSpc>
                          <a:spcPct val="107000"/>
                        </a:lnSpc>
                        <a:buFont typeface="Arial" panose="020B0604020202020204" pitchFamily="34" charset="0"/>
                        <a:buNone/>
                        <a:tabLst>
                          <a:tab pos="3431454" algn="l"/>
                        </a:tabLst>
                      </a:pP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Debate</a:t>
                      </a:r>
                    </a:p>
                    <a:p>
                      <a:pPr marL="77045" indent="0">
                        <a:lnSpc>
                          <a:spcPct val="107000"/>
                        </a:lnSpc>
                        <a:buFont typeface="Arial" panose="020B0604020202020204" pitchFamily="34" charset="0"/>
                        <a:buNone/>
                        <a:tabLst>
                          <a:tab pos="3431454" algn="l"/>
                        </a:tabLst>
                      </a:pP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Jazz Band [Art]</a:t>
                      </a:r>
                    </a:p>
                    <a:p>
                      <a:pPr marL="77045" indent="0">
                        <a:lnSpc>
                          <a:spcPct val="107000"/>
                        </a:lnSpc>
                        <a:buFont typeface="Arial" panose="020B0604020202020204" pitchFamily="34" charset="0"/>
                        <a:buNone/>
                        <a:tabLst>
                          <a:tab pos="3431454" algn="l"/>
                        </a:tabLst>
                      </a:pP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Jazz Choir [Art]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975080479"/>
                  </a:ext>
                </a:extLst>
              </a:tr>
            </a:tbl>
          </a:graphicData>
        </a:graphic>
      </p:graphicFrame>
      <p:graphicFrame>
        <p:nvGraphicFramePr>
          <p:cNvPr id="9" name="Table 3">
            <a:extLst>
              <a:ext uri="{FF2B5EF4-FFF2-40B4-BE49-F238E27FC236}">
                <a16:creationId xmlns:a16="http://schemas.microsoft.com/office/drawing/2014/main" id="{ED1E4D5B-EB31-76D4-C441-05E55E92C2A0}"/>
              </a:ext>
            </a:extLst>
          </p:cNvPr>
          <p:cNvGraphicFramePr>
            <a:graphicFrameLocks noGrp="1"/>
          </p:cNvGraphicFramePr>
          <p:nvPr>
            <p:extLst>
              <p:ext uri="{D42A27DB-BD31-4B8C-83A1-F6EECF244321}">
                <p14:modId xmlns:p14="http://schemas.microsoft.com/office/powerpoint/2010/main" val="3065992136"/>
              </p:ext>
            </p:extLst>
          </p:nvPr>
        </p:nvGraphicFramePr>
        <p:xfrm>
          <a:off x="5828791" y="1445011"/>
          <a:ext cx="5462502" cy="3119882"/>
        </p:xfrm>
        <a:graphic>
          <a:graphicData uri="http://schemas.openxmlformats.org/drawingml/2006/table">
            <a:tbl>
              <a:tblPr firstRow="1" bandRow="1"/>
              <a:tblGrid>
                <a:gridCol w="587676">
                  <a:extLst>
                    <a:ext uri="{9D8B030D-6E8A-4147-A177-3AD203B41FA5}">
                      <a16:colId xmlns:a16="http://schemas.microsoft.com/office/drawing/2014/main" val="3692014889"/>
                    </a:ext>
                  </a:extLst>
                </a:gridCol>
                <a:gridCol w="4874826">
                  <a:extLst>
                    <a:ext uri="{9D8B030D-6E8A-4147-A177-3AD203B41FA5}">
                      <a16:colId xmlns:a16="http://schemas.microsoft.com/office/drawing/2014/main" val="3071358542"/>
                    </a:ext>
                  </a:extLst>
                </a:gridCol>
              </a:tblGrid>
              <a:tr h="0">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algn="ctr"/>
                      <a:r>
                        <a:rPr lang="en-US" sz="4000" dirty="0">
                          <a:effectLst>
                            <a:outerShdw blurRad="38100" dist="38100" dir="2700000" algn="tl">
                              <a:srgbClr val="000000">
                                <a:alpha val="43137"/>
                              </a:srgbClr>
                            </a:outerShdw>
                          </a:effectLst>
                          <a:latin typeface="Tw Cen MT" panose="020B0602020104020603" pitchFamily="34" charset="0"/>
                        </a:rPr>
                        <a:t>AR</a:t>
                      </a:r>
                    </a:p>
                    <a:p>
                      <a:pPr algn="ctr"/>
                      <a:r>
                        <a:rPr lang="en-US" sz="4000" dirty="0">
                          <a:effectLst>
                            <a:outerShdw blurRad="38100" dist="38100" dir="2700000" algn="tl">
                              <a:srgbClr val="000000">
                                <a:alpha val="43137"/>
                              </a:srgbClr>
                            </a:outerShdw>
                          </a:effectLst>
                          <a:latin typeface="Tw Cen MT" panose="020B0602020104020603" pitchFamily="34" charset="0"/>
                        </a:rPr>
                        <a:t>T</a:t>
                      </a:r>
                    </a:p>
                    <a:p>
                      <a:pPr algn="ctr"/>
                      <a:r>
                        <a:rPr lang="en-US" sz="4000" dirty="0">
                          <a:effectLst>
                            <a:outerShdw blurRad="38100" dist="38100" dir="2700000" algn="tl">
                              <a:srgbClr val="000000">
                                <a:alpha val="43137"/>
                              </a:srgbClr>
                            </a:outerShdw>
                          </a:effectLst>
                          <a:latin typeface="Tw Cen MT" panose="020B0602020104020603" pitchFamily="34" charset="0"/>
                        </a:rPr>
                        <a: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Calibri" panose="020F0502020204030204"/>
                          <a:sym typeface="Arial"/>
                        </a:defRPr>
                      </a:lvl9pPr>
                    </a:lstStyle>
                    <a:p>
                      <a:pPr marL="77045" indent="0">
                        <a:lnSpc>
                          <a:spcPct val="107000"/>
                        </a:lnSpc>
                        <a:buFont typeface="Arial" panose="020B0604020202020204" pitchFamily="34" charset="0"/>
                        <a:buNone/>
                        <a:tabLst>
                          <a:tab pos="5103156" algn="l"/>
                        </a:tabLst>
                      </a:pP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Band</a:t>
                      </a:r>
                    </a:p>
                    <a:p>
                      <a:pPr marL="77045" indent="0">
                        <a:lnSpc>
                          <a:spcPct val="107000"/>
                        </a:lnSpc>
                        <a:buFont typeface="Arial" panose="020B0604020202020204" pitchFamily="34" charset="0"/>
                        <a:buNone/>
                        <a:tabLst>
                          <a:tab pos="5103156" algn="l"/>
                        </a:tabLst>
                      </a:pP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Choir</a:t>
                      </a:r>
                    </a:p>
                    <a:p>
                      <a:pPr marL="77045" marR="0" lvl="0" indent="0" algn="l" defTabSz="914400" rtl="0" eaLnBrk="1" fontAlgn="auto" latinLnBrk="0" hangingPunct="1">
                        <a:lnSpc>
                          <a:spcPct val="107000"/>
                        </a:lnSpc>
                        <a:spcBef>
                          <a:spcPts val="0"/>
                        </a:spcBef>
                        <a:spcAft>
                          <a:spcPts val="0"/>
                        </a:spcAft>
                        <a:buClr>
                          <a:srgbClr val="000000"/>
                        </a:buClr>
                        <a:buSzTx/>
                        <a:buFont typeface="Arial" panose="020B0604020202020204" pitchFamily="34" charset="0"/>
                        <a:buNone/>
                        <a:tabLst>
                          <a:tab pos="5103156" algn="l"/>
                        </a:tabLst>
                        <a:defRPr/>
                      </a:pP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Drawing, Sculpting, &amp; Painting</a:t>
                      </a:r>
                    </a:p>
                    <a:p>
                      <a:pPr marL="77045" indent="0">
                        <a:lnSpc>
                          <a:spcPct val="107000"/>
                        </a:lnSpc>
                        <a:buFont typeface="Arial" panose="020B0604020202020204" pitchFamily="34" charset="0"/>
                        <a:buNone/>
                        <a:tabLst>
                          <a:tab pos="5103156"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Orchestra</a:t>
                      </a:r>
                    </a:p>
                    <a:p>
                      <a:pPr marL="77045" indent="0">
                        <a:buFont typeface="Arial" panose="020B0604020202020204" pitchFamily="34" charset="0"/>
                        <a:buNone/>
                        <a:tabLst>
                          <a:tab pos="5103156"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Percussion Ensemble (Drums)</a:t>
                      </a:r>
                    </a:p>
                    <a:p>
                      <a:pPr marL="77045" indent="0">
                        <a:buFont typeface="Arial" panose="020B0604020202020204" pitchFamily="34" charset="0"/>
                        <a:buNone/>
                        <a:tabLst>
                          <a:tab pos="5103156"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Theatre - Beginning</a:t>
                      </a:r>
                    </a:p>
                    <a:p>
                      <a:pPr marL="573088" marR="0" indent="-342900" algn="l" rtl="0">
                        <a:lnSpc>
                          <a:spcPct val="100000"/>
                        </a:lnSpc>
                        <a:spcBef>
                          <a:spcPts val="0"/>
                        </a:spcBef>
                        <a:spcAft>
                          <a:spcPts val="0"/>
                        </a:spcAft>
                        <a:buClr>
                          <a:schemeClr val="tx1"/>
                        </a:buClr>
                        <a:buFont typeface="Wingdings" panose="05000000000000000000" pitchFamily="2" charset="2"/>
                        <a:buChar char="à"/>
                        <a:tabLst>
                          <a:tab pos="2573338" algn="l"/>
                        </a:tabLst>
                      </a:pPr>
                      <a:r>
                        <a:rPr lang="en-US" sz="2400" b="1" i="0" u="none" strike="noStrike" cap="none" dirty="0">
                          <a:solidFill>
                            <a:schemeClr val="tx1">
                              <a:lumMod val="95000"/>
                            </a:schemeClr>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Theatre - Intermediate</a:t>
                      </a:r>
                    </a:p>
                    <a:p>
                      <a:pPr marL="77045" indent="0">
                        <a:buFont typeface="Arial" panose="020B0604020202020204" pitchFamily="34" charset="0"/>
                        <a:buNone/>
                        <a:tabLst>
                          <a:tab pos="5103156" algn="l"/>
                        </a:tabLst>
                      </a:pPr>
                      <a:r>
                        <a:rPr lang="en-US" sz="2400" b="1" i="0" u="none" strike="noStrike" cap="none" dirty="0">
                          <a:solidFill>
                            <a:schemeClr val="lt1"/>
                          </a:solidFill>
                          <a:effectLst>
                            <a:outerShdw blurRad="38100" dist="38100" dir="2700000" algn="tl">
                              <a:srgbClr val="000000">
                                <a:alpha val="43137"/>
                              </a:srgbClr>
                            </a:outerShdw>
                          </a:effectLst>
                          <a:latin typeface="Tw Cen MT" panose="020B0602020104020603" pitchFamily="34" charset="0"/>
                          <a:ea typeface="Calibri" panose="020F0502020204030204" pitchFamily="34" charset="0"/>
                          <a:cs typeface="Calibri" panose="020F0502020204030204" pitchFamily="34" charset="0"/>
                          <a:sym typeface="Arial"/>
                        </a:rPr>
                        <a:t>Web Design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975080479"/>
                  </a:ext>
                </a:extLst>
              </a:tr>
            </a:tbl>
          </a:graphicData>
        </a:graphic>
      </p:graphicFrame>
      <p:sp>
        <p:nvSpPr>
          <p:cNvPr id="10" name="Google Shape;186;p31">
            <a:extLst>
              <a:ext uri="{FF2B5EF4-FFF2-40B4-BE49-F238E27FC236}">
                <a16:creationId xmlns:a16="http://schemas.microsoft.com/office/drawing/2014/main" id="{FA51FE98-2ED6-C47D-96E3-555A4F266309}"/>
              </a:ext>
            </a:extLst>
          </p:cNvPr>
          <p:cNvSpPr txBox="1">
            <a:spLocks/>
          </p:cNvSpPr>
          <p:nvPr/>
        </p:nvSpPr>
        <p:spPr>
          <a:xfrm>
            <a:off x="389732" y="177465"/>
            <a:ext cx="102924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algn="l"/>
            <a:r>
              <a:rPr lang="en-US" sz="4400" b="0" kern="1200" cap="all" dirty="0">
                <a:solidFill>
                  <a:schemeClr val="accent1"/>
                </a:solidFill>
                <a:latin typeface="Tw Cen MT" panose="020B0602020104020603" pitchFamily="34" charset="0"/>
                <a:ea typeface="+mj-ea"/>
                <a:cs typeface="+mj-cs"/>
              </a:rPr>
              <a:t>ART &amp; GENERAL ELECTIVES</a:t>
            </a:r>
          </a:p>
        </p:txBody>
      </p:sp>
    </p:spTree>
    <p:extLst>
      <p:ext uri="{BB962C8B-B14F-4D97-AF65-F5344CB8AC3E}">
        <p14:creationId xmlns:p14="http://schemas.microsoft.com/office/powerpoint/2010/main" val="1743975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27" name="Google Shape;186;p31">
            <a:extLst>
              <a:ext uri="{FF2B5EF4-FFF2-40B4-BE49-F238E27FC236}">
                <a16:creationId xmlns:a16="http://schemas.microsoft.com/office/drawing/2014/main" id="{3037781E-C653-44E0-B8BB-4B178488C305}"/>
              </a:ext>
            </a:extLst>
          </p:cNvPr>
          <p:cNvSpPr txBox="1">
            <a:spLocks/>
          </p:cNvSpPr>
          <p:nvPr/>
        </p:nvSpPr>
        <p:spPr>
          <a:xfrm>
            <a:off x="234927" y="246863"/>
            <a:ext cx="10681499"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algn="l"/>
            <a:r>
              <a:rPr lang="en-US" sz="4400" b="0" kern="1200" cap="all" dirty="0">
                <a:solidFill>
                  <a:schemeClr val="accent1"/>
                </a:solidFill>
                <a:latin typeface="Tw Cen MT" panose="020B0602020104020603" pitchFamily="34" charset="0"/>
                <a:ea typeface="+mj-ea"/>
                <a:cs typeface="+mj-cs"/>
              </a:rPr>
              <a:t>REGISTERING IN POWERSCHOOL</a:t>
            </a:r>
          </a:p>
        </p:txBody>
      </p:sp>
      <p:sp>
        <p:nvSpPr>
          <p:cNvPr id="5" name="Content Placeholder 2">
            <a:extLst>
              <a:ext uri="{FF2B5EF4-FFF2-40B4-BE49-F238E27FC236}">
                <a16:creationId xmlns:a16="http://schemas.microsoft.com/office/drawing/2014/main" id="{36E79797-8BD7-42C0-B96C-A140BEDB081C}"/>
              </a:ext>
            </a:extLst>
          </p:cNvPr>
          <p:cNvSpPr txBox="1">
            <a:spLocks/>
          </p:cNvSpPr>
          <p:nvPr/>
        </p:nvSpPr>
        <p:spPr>
          <a:xfrm>
            <a:off x="965674" y="3924569"/>
            <a:ext cx="8046534" cy="1071501"/>
          </a:xfrm>
          <a:prstGeom prst="rect">
            <a:avLst/>
          </a:prstGeom>
          <a:solidFill>
            <a:schemeClr val="bg1"/>
          </a:solidFill>
          <a:ln w="38100">
            <a:solidFill>
              <a:srgbClr val="FFFF00"/>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None/>
              <a:tabLst>
                <a:tab pos="348846" algn="l"/>
              </a:tabLst>
            </a:pPr>
            <a:r>
              <a:rPr lang="en-US" sz="3200" dirty="0">
                <a:latin typeface="Tw Cen MT" panose="020B0602020104020603" pitchFamily="34" charset="0"/>
                <a:cs typeface="Calibri" panose="020F0502020204030204" pitchFamily="34" charset="0"/>
              </a:rPr>
              <a:t>When you are done, </a:t>
            </a:r>
            <a:r>
              <a:rPr lang="en-US" sz="3200" dirty="0">
                <a:solidFill>
                  <a:schemeClr val="bg1"/>
                </a:solidFill>
                <a:highlight>
                  <a:srgbClr val="FFFF00"/>
                </a:highlight>
                <a:latin typeface="Tw Cen MT" panose="020B0602020104020603" pitchFamily="34" charset="0"/>
                <a:cs typeface="Calibri" panose="020F0502020204030204" pitchFamily="34" charset="0"/>
              </a:rPr>
              <a:t>do NOT close the program</a:t>
            </a:r>
            <a:r>
              <a:rPr lang="en-US" sz="3200" dirty="0">
                <a:solidFill>
                  <a:schemeClr val="bg1"/>
                </a:solidFill>
                <a:latin typeface="Tw Cen MT" panose="020B0602020104020603" pitchFamily="34" charset="0"/>
                <a:cs typeface="Calibri" panose="020F0502020204030204" pitchFamily="34" charset="0"/>
              </a:rPr>
              <a:t> </a:t>
            </a:r>
            <a:r>
              <a:rPr lang="en-US" sz="3200" dirty="0">
                <a:latin typeface="Tw Cen MT" panose="020B0602020104020603" pitchFamily="34" charset="0"/>
                <a:cs typeface="Calibri" panose="020F0502020204030204" pitchFamily="34" charset="0"/>
              </a:rPr>
              <a:t>- raise your hand to get approved.</a:t>
            </a:r>
          </a:p>
        </p:txBody>
      </p:sp>
      <p:pic>
        <p:nvPicPr>
          <p:cNvPr id="8" name="Picture 7">
            <a:extLst>
              <a:ext uri="{FF2B5EF4-FFF2-40B4-BE49-F238E27FC236}">
                <a16:creationId xmlns:a16="http://schemas.microsoft.com/office/drawing/2014/main" id="{75717D28-E6A3-47D7-BDF6-19261C6D2D17}"/>
              </a:ext>
            </a:extLst>
          </p:cNvPr>
          <p:cNvPicPr>
            <a:picLocks noChangeAspect="1"/>
          </p:cNvPicPr>
          <p:nvPr/>
        </p:nvPicPr>
        <p:blipFill rotWithShape="1">
          <a:blip r:embed="rId3"/>
          <a:srcRect l="351" t="9916" r="91172" b="40075"/>
          <a:stretch/>
        </p:blipFill>
        <p:spPr>
          <a:xfrm>
            <a:off x="9480411" y="1280655"/>
            <a:ext cx="1508400" cy="5005741"/>
          </a:xfrm>
          <a:prstGeom prst="rect">
            <a:avLst/>
          </a:prstGeom>
        </p:spPr>
      </p:pic>
      <p:cxnSp>
        <p:nvCxnSpPr>
          <p:cNvPr id="9" name="Straight Connector 8">
            <a:extLst>
              <a:ext uri="{FF2B5EF4-FFF2-40B4-BE49-F238E27FC236}">
                <a16:creationId xmlns:a16="http://schemas.microsoft.com/office/drawing/2014/main" id="{C201BB21-EC0F-4F96-A0C3-ABBA314375F3}"/>
              </a:ext>
            </a:extLst>
          </p:cNvPr>
          <p:cNvCxnSpPr>
            <a:cxnSpLocks/>
          </p:cNvCxnSpPr>
          <p:nvPr/>
        </p:nvCxnSpPr>
        <p:spPr>
          <a:xfrm>
            <a:off x="8772258" y="3136742"/>
            <a:ext cx="835122" cy="763064"/>
          </a:xfrm>
          <a:prstGeom prst="line">
            <a:avLst/>
          </a:prstGeom>
          <a:ln w="76200" cap="flat" cmpd="sng" algn="ctr">
            <a:solidFill>
              <a:srgbClr val="FF0000"/>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3" name="Content Placeholder 2">
            <a:extLst>
              <a:ext uri="{FF2B5EF4-FFF2-40B4-BE49-F238E27FC236}">
                <a16:creationId xmlns:a16="http://schemas.microsoft.com/office/drawing/2014/main" id="{0FB377B6-DBD8-9C69-EEC8-602A5F73ECDD}"/>
              </a:ext>
            </a:extLst>
          </p:cNvPr>
          <p:cNvSpPr txBox="1">
            <a:spLocks/>
          </p:cNvSpPr>
          <p:nvPr/>
        </p:nvSpPr>
        <p:spPr>
          <a:xfrm>
            <a:off x="965675" y="1523412"/>
            <a:ext cx="8010333" cy="1274882"/>
          </a:xfrm>
          <a:prstGeom prst="rect">
            <a:avLst/>
          </a:prstGeom>
          <a:solidFill>
            <a:schemeClr val="bg1"/>
          </a:solidFill>
          <a:ln w="38100">
            <a:solidFill>
              <a:srgbClr val="FF660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indent="0" algn="l">
              <a:tabLst>
                <a:tab pos="348846" algn="l"/>
              </a:tabLst>
            </a:pPr>
            <a:r>
              <a:rPr lang="en-US" sz="3200" dirty="0">
                <a:solidFill>
                  <a:schemeClr val="tx1"/>
                </a:solidFill>
                <a:latin typeface="Tw Cen MT" panose="020B0602020104020603" pitchFamily="34" charset="0"/>
                <a:cs typeface="Calibri" panose="020F0502020204030204" pitchFamily="34" charset="0"/>
              </a:rPr>
              <a:t>Log into PowerSchool - go into Clever or https://powerschool.spokaneschools.org/public</a:t>
            </a:r>
          </a:p>
        </p:txBody>
      </p:sp>
      <p:sp>
        <p:nvSpPr>
          <p:cNvPr id="14" name="Content Placeholder 2">
            <a:extLst>
              <a:ext uri="{FF2B5EF4-FFF2-40B4-BE49-F238E27FC236}">
                <a16:creationId xmlns:a16="http://schemas.microsoft.com/office/drawing/2014/main" id="{2A21DCEE-9C61-E759-7B11-E2E5AE8E46DF}"/>
              </a:ext>
            </a:extLst>
          </p:cNvPr>
          <p:cNvSpPr txBox="1">
            <a:spLocks/>
          </p:cNvSpPr>
          <p:nvPr/>
        </p:nvSpPr>
        <p:spPr>
          <a:xfrm>
            <a:off x="965675" y="2954665"/>
            <a:ext cx="8046534" cy="763600"/>
          </a:xfrm>
          <a:prstGeom prst="rect">
            <a:avLst/>
          </a:prstGeom>
          <a:solidFill>
            <a:schemeClr val="bg1"/>
          </a:solidFill>
          <a:ln w="38100">
            <a:solidFill>
              <a:srgbClr val="0066FF"/>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indent="0" algn="l">
              <a:tabLst>
                <a:tab pos="348846" algn="l"/>
              </a:tabLst>
            </a:pPr>
            <a:r>
              <a:rPr lang="en-US" sz="3200" dirty="0">
                <a:solidFill>
                  <a:schemeClr val="tx1"/>
                </a:solidFill>
                <a:latin typeface="Tw Cen MT" panose="020B0602020104020603" pitchFamily="34" charset="0"/>
                <a:cs typeface="Calibri" panose="020F0502020204030204" pitchFamily="34" charset="0"/>
              </a:rPr>
              <a:t>Click on the Class Registration icon to begin.</a:t>
            </a:r>
          </a:p>
        </p:txBody>
      </p:sp>
    </p:spTree>
    <p:extLst>
      <p:ext uri="{BB962C8B-B14F-4D97-AF65-F5344CB8AC3E}">
        <p14:creationId xmlns:p14="http://schemas.microsoft.com/office/powerpoint/2010/main" val="4230187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27" name="Google Shape;186;p31">
            <a:extLst>
              <a:ext uri="{FF2B5EF4-FFF2-40B4-BE49-F238E27FC236}">
                <a16:creationId xmlns:a16="http://schemas.microsoft.com/office/drawing/2014/main" id="{3037781E-C653-44E0-B8BB-4B178488C305}"/>
              </a:ext>
            </a:extLst>
          </p:cNvPr>
          <p:cNvSpPr txBox="1">
            <a:spLocks/>
          </p:cNvSpPr>
          <p:nvPr/>
        </p:nvSpPr>
        <p:spPr>
          <a:xfrm>
            <a:off x="264600" y="159218"/>
            <a:ext cx="10681499"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algn="l"/>
            <a:r>
              <a:rPr lang="en-US" sz="4400" b="0" kern="1200" cap="all" dirty="0">
                <a:solidFill>
                  <a:schemeClr val="accent1"/>
                </a:solidFill>
                <a:latin typeface="Tw Cen MT" panose="020B0602020104020603" pitchFamily="34" charset="0"/>
                <a:ea typeface="+mj-ea"/>
                <a:cs typeface="+mj-cs"/>
              </a:rPr>
              <a:t>ENTERING YOUR DATA</a:t>
            </a:r>
          </a:p>
        </p:txBody>
      </p:sp>
      <p:sp>
        <p:nvSpPr>
          <p:cNvPr id="11" name="Left Brace 10">
            <a:extLst>
              <a:ext uri="{FF2B5EF4-FFF2-40B4-BE49-F238E27FC236}">
                <a16:creationId xmlns:a16="http://schemas.microsoft.com/office/drawing/2014/main" id="{0795D42E-8848-42D6-B020-6DD483DE7CB7}"/>
              </a:ext>
            </a:extLst>
          </p:cNvPr>
          <p:cNvSpPr/>
          <p:nvPr/>
        </p:nvSpPr>
        <p:spPr>
          <a:xfrm>
            <a:off x="8481619" y="1084540"/>
            <a:ext cx="403055" cy="1929596"/>
          </a:xfrm>
          <a:prstGeom prst="leftBrace">
            <a:avLst/>
          </a:prstGeom>
          <a:ln w="38100">
            <a:solidFill>
              <a:srgbClr val="66F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Tw Cen MT" panose="020B0602020104020603" pitchFamily="34" charset="0"/>
            </a:endParaRPr>
          </a:p>
        </p:txBody>
      </p:sp>
      <p:sp>
        <p:nvSpPr>
          <p:cNvPr id="12" name="Left Brace 11">
            <a:extLst>
              <a:ext uri="{FF2B5EF4-FFF2-40B4-BE49-F238E27FC236}">
                <a16:creationId xmlns:a16="http://schemas.microsoft.com/office/drawing/2014/main" id="{D3DC52B3-F8B8-49E1-84CF-93111BB8D9DF}"/>
              </a:ext>
            </a:extLst>
          </p:cNvPr>
          <p:cNvSpPr/>
          <p:nvPr/>
        </p:nvSpPr>
        <p:spPr>
          <a:xfrm>
            <a:off x="8451747" y="3018974"/>
            <a:ext cx="403055" cy="1935057"/>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highlight>
                <a:srgbClr val="FFFF00"/>
              </a:highlight>
              <a:latin typeface="Tw Cen MT" panose="020B0602020104020603" pitchFamily="34" charset="0"/>
            </a:endParaRPr>
          </a:p>
        </p:txBody>
      </p:sp>
      <p:sp>
        <p:nvSpPr>
          <p:cNvPr id="13" name="Left Brace 12">
            <a:extLst>
              <a:ext uri="{FF2B5EF4-FFF2-40B4-BE49-F238E27FC236}">
                <a16:creationId xmlns:a16="http://schemas.microsoft.com/office/drawing/2014/main" id="{8FD02F6F-921B-42B3-86F0-38E4B0C2BD0D}"/>
              </a:ext>
            </a:extLst>
          </p:cNvPr>
          <p:cNvSpPr/>
          <p:nvPr/>
        </p:nvSpPr>
        <p:spPr>
          <a:xfrm>
            <a:off x="8423769" y="4958867"/>
            <a:ext cx="403055" cy="1748463"/>
          </a:xfrm>
          <a:prstGeom prst="leftBrace">
            <a:avLst>
              <a:gd name="adj1" fmla="val 11513"/>
              <a:gd name="adj2" fmla="val 50000"/>
            </a:avLst>
          </a:prstGeom>
          <a:ln w="38100">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Tw Cen MT" panose="020B0602020104020603" pitchFamily="34" charset="0"/>
            </a:endParaRPr>
          </a:p>
        </p:txBody>
      </p:sp>
      <p:grpSp>
        <p:nvGrpSpPr>
          <p:cNvPr id="14" name="Group 13">
            <a:extLst>
              <a:ext uri="{FF2B5EF4-FFF2-40B4-BE49-F238E27FC236}">
                <a16:creationId xmlns:a16="http://schemas.microsoft.com/office/drawing/2014/main" id="{CB049D77-DD64-4623-94FC-D7F8FCCED038}"/>
              </a:ext>
            </a:extLst>
          </p:cNvPr>
          <p:cNvGrpSpPr/>
          <p:nvPr/>
        </p:nvGrpSpPr>
        <p:grpSpPr>
          <a:xfrm>
            <a:off x="8768974" y="1093085"/>
            <a:ext cx="3067640" cy="5615372"/>
            <a:chOff x="4051007" y="1150599"/>
            <a:chExt cx="2752849" cy="5039141"/>
          </a:xfrm>
        </p:grpSpPr>
        <p:pic>
          <p:nvPicPr>
            <p:cNvPr id="15" name="Picture 14">
              <a:extLst>
                <a:ext uri="{FF2B5EF4-FFF2-40B4-BE49-F238E27FC236}">
                  <a16:creationId xmlns:a16="http://schemas.microsoft.com/office/drawing/2014/main" id="{BD25B595-DA4C-42FF-970C-BCA9C76EE06F}"/>
                </a:ext>
              </a:extLst>
            </p:cNvPr>
            <p:cNvPicPr>
              <a:picLocks noChangeAspect="1"/>
            </p:cNvPicPr>
            <p:nvPr/>
          </p:nvPicPr>
          <p:blipFill rotWithShape="1">
            <a:blip r:embed="rId3"/>
            <a:srcRect l="39804" t="12615" r="42134" b="18540"/>
            <a:stretch/>
          </p:blipFill>
          <p:spPr>
            <a:xfrm>
              <a:off x="4051007" y="1151612"/>
              <a:ext cx="2349793" cy="5038128"/>
            </a:xfrm>
            <a:prstGeom prst="rect">
              <a:avLst/>
            </a:prstGeom>
          </p:spPr>
        </p:pic>
        <p:pic>
          <p:nvPicPr>
            <p:cNvPr id="16" name="Picture 15">
              <a:extLst>
                <a:ext uri="{FF2B5EF4-FFF2-40B4-BE49-F238E27FC236}">
                  <a16:creationId xmlns:a16="http://schemas.microsoft.com/office/drawing/2014/main" id="{E8160C55-065F-4D4A-A155-D99CA204F7AC}"/>
                </a:ext>
              </a:extLst>
            </p:cNvPr>
            <p:cNvPicPr>
              <a:picLocks noChangeAspect="1"/>
            </p:cNvPicPr>
            <p:nvPr/>
          </p:nvPicPr>
          <p:blipFill rotWithShape="1">
            <a:blip r:embed="rId3"/>
            <a:srcRect l="73773" t="12615" r="21600" b="18540"/>
            <a:stretch/>
          </p:blipFill>
          <p:spPr>
            <a:xfrm>
              <a:off x="6201881" y="1150599"/>
              <a:ext cx="601975" cy="5038128"/>
            </a:xfrm>
            <a:prstGeom prst="rect">
              <a:avLst/>
            </a:prstGeom>
          </p:spPr>
        </p:pic>
      </p:grpSp>
      <p:sp>
        <p:nvSpPr>
          <p:cNvPr id="4" name="Content Placeholder 2">
            <a:extLst>
              <a:ext uri="{FF2B5EF4-FFF2-40B4-BE49-F238E27FC236}">
                <a16:creationId xmlns:a16="http://schemas.microsoft.com/office/drawing/2014/main" id="{42D5EE8C-CE32-FCF1-F333-114F8CC77706}"/>
              </a:ext>
            </a:extLst>
          </p:cNvPr>
          <p:cNvSpPr txBox="1">
            <a:spLocks/>
          </p:cNvSpPr>
          <p:nvPr/>
        </p:nvSpPr>
        <p:spPr>
          <a:xfrm>
            <a:off x="355386" y="1084540"/>
            <a:ext cx="8032508" cy="5564088"/>
          </a:xfrm>
          <a:prstGeom prst="rect">
            <a:avLst/>
          </a:prstGeom>
          <a:solidFill>
            <a:schemeClr val="bg1"/>
          </a:solidFill>
          <a:ln w="38100">
            <a:solidFill>
              <a:srgbClr val="FF660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indent="0"/>
            <a:r>
              <a:rPr lang="en-US" sz="2800" b="1" dirty="0">
                <a:solidFill>
                  <a:schemeClr val="tx1"/>
                </a:solidFill>
                <a:latin typeface="Tw Cen MT" panose="020B0602020104020603" pitchFamily="34" charset="0"/>
              </a:rPr>
              <a:t>Click on the little pencil icon for each category</a:t>
            </a:r>
          </a:p>
          <a:p>
            <a:pPr marL="0" indent="0"/>
            <a:endParaRPr lang="en-US" sz="1800" b="1" u="sng" dirty="0">
              <a:solidFill>
                <a:srgbClr val="00B050"/>
              </a:solidFill>
              <a:latin typeface="Tw Cen MT" panose="020B0602020104020603" pitchFamily="34" charset="0"/>
            </a:endParaRPr>
          </a:p>
          <a:p>
            <a:pPr marL="0" indent="0"/>
            <a:r>
              <a:rPr lang="en-US" sz="2700" b="1" u="sng" dirty="0">
                <a:solidFill>
                  <a:srgbClr val="00B050"/>
                </a:solidFill>
                <a:latin typeface="Tw Cen MT" panose="020B0602020104020603" pitchFamily="34" charset="0"/>
              </a:rPr>
              <a:t>Periods 1-6</a:t>
            </a:r>
            <a:r>
              <a:rPr lang="en-US" sz="2700" b="1" dirty="0">
                <a:solidFill>
                  <a:srgbClr val="00B050"/>
                </a:solidFill>
                <a:latin typeface="Tw Cen MT" panose="020B0602020104020603" pitchFamily="34" charset="0"/>
              </a:rPr>
              <a:t>:</a:t>
            </a:r>
          </a:p>
          <a:p>
            <a:pPr marL="0" indent="0"/>
            <a:r>
              <a:rPr lang="en-US" sz="2700" b="1" dirty="0">
                <a:solidFill>
                  <a:srgbClr val="00B050"/>
                </a:solidFill>
                <a:latin typeface="Tw Cen MT" panose="020B0602020104020603" pitchFamily="34" charset="0"/>
              </a:rPr>
              <a:t>Enter your 6 classes in the order they appear on your form. </a:t>
            </a:r>
          </a:p>
          <a:p>
            <a:pPr marL="0" indent="0"/>
            <a:endParaRPr lang="en-US" sz="2700" b="1" dirty="0">
              <a:solidFill>
                <a:srgbClr val="66FF66"/>
              </a:solidFill>
              <a:latin typeface="Tw Cen MT" panose="020B0602020104020603" pitchFamily="34" charset="0"/>
            </a:endParaRPr>
          </a:p>
          <a:p>
            <a:pPr marL="0" indent="0"/>
            <a:r>
              <a:rPr lang="en-US" sz="2700" b="1" u="sng" dirty="0">
                <a:solidFill>
                  <a:srgbClr val="00B0F0"/>
                </a:solidFill>
                <a:latin typeface="Tw Cen MT" panose="020B0602020104020603" pitchFamily="34" charset="0"/>
              </a:rPr>
              <a:t>Alternates 1-4</a:t>
            </a:r>
            <a:r>
              <a:rPr lang="en-US" sz="2700" b="1" dirty="0">
                <a:solidFill>
                  <a:srgbClr val="00B0F0"/>
                </a:solidFill>
                <a:latin typeface="Tw Cen MT" panose="020B0602020104020603" pitchFamily="34" charset="0"/>
              </a:rPr>
              <a:t>:</a:t>
            </a:r>
          </a:p>
          <a:p>
            <a:pPr marL="0" indent="0"/>
            <a:r>
              <a:rPr lang="en-US" sz="2700" b="1" dirty="0">
                <a:solidFill>
                  <a:srgbClr val="00B0F0"/>
                </a:solidFill>
                <a:latin typeface="Tw Cen MT" panose="020B0602020104020603" pitchFamily="34" charset="0"/>
              </a:rPr>
              <a:t>Enter your 4 alternates in the order they appear on your form.</a:t>
            </a:r>
          </a:p>
          <a:p>
            <a:pPr marL="0" indent="0"/>
            <a:endParaRPr lang="en-US" sz="2700" b="1" dirty="0">
              <a:solidFill>
                <a:srgbClr val="FF00FF"/>
              </a:solidFill>
              <a:latin typeface="Tw Cen MT" panose="020B0602020104020603" pitchFamily="34" charset="0"/>
            </a:endParaRPr>
          </a:p>
          <a:p>
            <a:pPr marL="0" indent="0"/>
            <a:r>
              <a:rPr lang="en-US" sz="2700" b="1" u="sng" dirty="0">
                <a:solidFill>
                  <a:srgbClr val="FF00FF"/>
                </a:solidFill>
                <a:latin typeface="Tw Cen MT" panose="020B0602020104020603" pitchFamily="34" charset="0"/>
              </a:rPr>
              <a:t>Optional Items</a:t>
            </a:r>
            <a:r>
              <a:rPr lang="en-US" sz="2700" b="1" dirty="0">
                <a:solidFill>
                  <a:srgbClr val="FF00FF"/>
                </a:solidFill>
                <a:latin typeface="Tw Cen MT" panose="020B0602020104020603" pitchFamily="34" charset="0"/>
              </a:rPr>
              <a:t>:</a:t>
            </a:r>
          </a:p>
          <a:p>
            <a:pPr marL="0" indent="0"/>
            <a:r>
              <a:rPr lang="en-US" sz="2700" b="1" dirty="0">
                <a:solidFill>
                  <a:srgbClr val="FF00FF"/>
                </a:solidFill>
                <a:latin typeface="Tw Cen MT" panose="020B0602020104020603" pitchFamily="34" charset="0"/>
              </a:rPr>
              <a:t>If you want a Zero Hour and/or SVL - enter it here. Leave these blank if you do not want these classes.</a:t>
            </a:r>
          </a:p>
        </p:txBody>
      </p:sp>
      <p:sp>
        <p:nvSpPr>
          <p:cNvPr id="5" name="Arrow: Right 4">
            <a:extLst>
              <a:ext uri="{FF2B5EF4-FFF2-40B4-BE49-F238E27FC236}">
                <a16:creationId xmlns:a16="http://schemas.microsoft.com/office/drawing/2014/main" id="{CB18326B-1A1E-BAA8-E851-FAD28DF103C4}"/>
              </a:ext>
            </a:extLst>
          </p:cNvPr>
          <p:cNvSpPr/>
          <p:nvPr/>
        </p:nvSpPr>
        <p:spPr>
          <a:xfrm rot="21350332">
            <a:off x="7837286" y="1180371"/>
            <a:ext cx="3870452" cy="339694"/>
          </a:xfrm>
          <a:prstGeom prst="rightArrow">
            <a:avLst/>
          </a:prstGeom>
          <a:solidFill>
            <a:srgbClr val="FF0000"/>
          </a:solidFill>
          <a:ln w="63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88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27" name="Google Shape;186;p31">
            <a:extLst>
              <a:ext uri="{FF2B5EF4-FFF2-40B4-BE49-F238E27FC236}">
                <a16:creationId xmlns:a16="http://schemas.microsoft.com/office/drawing/2014/main" id="{3037781E-C653-44E0-B8BB-4B178488C305}"/>
              </a:ext>
            </a:extLst>
          </p:cNvPr>
          <p:cNvSpPr txBox="1">
            <a:spLocks/>
          </p:cNvSpPr>
          <p:nvPr/>
        </p:nvSpPr>
        <p:spPr>
          <a:xfrm>
            <a:off x="402137" y="92029"/>
            <a:ext cx="10681499"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algn="l"/>
            <a:r>
              <a:rPr lang="en-US" sz="4400" b="0" kern="1200" cap="all" dirty="0">
                <a:solidFill>
                  <a:schemeClr val="accent1"/>
                </a:solidFill>
                <a:latin typeface="Tw Cen MT" panose="020B0602020104020603" pitchFamily="34" charset="0"/>
                <a:ea typeface="+mj-ea"/>
                <a:cs typeface="+mj-cs"/>
              </a:rPr>
              <a:t>CHOOSING EACH CLASS</a:t>
            </a:r>
          </a:p>
        </p:txBody>
      </p:sp>
      <p:pic>
        <p:nvPicPr>
          <p:cNvPr id="17" name="Picture 16">
            <a:extLst>
              <a:ext uri="{FF2B5EF4-FFF2-40B4-BE49-F238E27FC236}">
                <a16:creationId xmlns:a16="http://schemas.microsoft.com/office/drawing/2014/main" id="{B9F41B3A-FB19-40A0-B8F2-83D92E721673}"/>
              </a:ext>
            </a:extLst>
          </p:cNvPr>
          <p:cNvPicPr>
            <a:picLocks noChangeAspect="1"/>
          </p:cNvPicPr>
          <p:nvPr/>
        </p:nvPicPr>
        <p:blipFill rotWithShape="1">
          <a:blip r:embed="rId3"/>
          <a:srcRect l="23271" t="20716" r="11057" b="9533"/>
          <a:stretch/>
        </p:blipFill>
        <p:spPr>
          <a:xfrm>
            <a:off x="4313582" y="1845128"/>
            <a:ext cx="7500574" cy="4481049"/>
          </a:xfrm>
          <a:prstGeom prst="rect">
            <a:avLst/>
          </a:prstGeom>
        </p:spPr>
      </p:pic>
      <p:sp>
        <p:nvSpPr>
          <p:cNvPr id="18" name="Rectangle: Rounded Corners 17">
            <a:extLst>
              <a:ext uri="{FF2B5EF4-FFF2-40B4-BE49-F238E27FC236}">
                <a16:creationId xmlns:a16="http://schemas.microsoft.com/office/drawing/2014/main" id="{3B938895-E42F-4EF9-B8A7-FC2AD12A0355}"/>
              </a:ext>
            </a:extLst>
          </p:cNvPr>
          <p:cNvSpPr/>
          <p:nvPr/>
        </p:nvSpPr>
        <p:spPr>
          <a:xfrm>
            <a:off x="7410822" y="4786940"/>
            <a:ext cx="1835524" cy="170919"/>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Content Placeholder 2">
            <a:extLst>
              <a:ext uri="{FF2B5EF4-FFF2-40B4-BE49-F238E27FC236}">
                <a16:creationId xmlns:a16="http://schemas.microsoft.com/office/drawing/2014/main" id="{A80AE21A-D706-9876-FB04-0C6D9B78BF49}"/>
              </a:ext>
            </a:extLst>
          </p:cNvPr>
          <p:cNvSpPr txBox="1">
            <a:spLocks/>
          </p:cNvSpPr>
          <p:nvPr/>
        </p:nvSpPr>
        <p:spPr>
          <a:xfrm>
            <a:off x="335790" y="1004207"/>
            <a:ext cx="3689203" cy="5666014"/>
          </a:xfrm>
          <a:prstGeom prst="rect">
            <a:avLst/>
          </a:prstGeom>
          <a:solidFill>
            <a:schemeClr val="bg1"/>
          </a:solidFill>
          <a:ln w="38100">
            <a:solidFill>
              <a:srgbClr val="99FF66"/>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indent="0" algn="l">
              <a:tabLst>
                <a:tab pos="348846" algn="l"/>
              </a:tabLst>
            </a:pPr>
            <a:r>
              <a:rPr lang="en-US" sz="3200" dirty="0">
                <a:solidFill>
                  <a:schemeClr val="tx1"/>
                </a:solidFill>
                <a:latin typeface="Tw Cen MT" panose="020B0602020104020603" pitchFamily="34" charset="0"/>
                <a:cs typeface="Calibri" panose="020F0502020204030204" pitchFamily="34" charset="0"/>
              </a:rPr>
              <a:t>For each class, you’ll have a list of all 9</a:t>
            </a:r>
            <a:r>
              <a:rPr lang="en-US" sz="3200" baseline="30000" dirty="0">
                <a:solidFill>
                  <a:schemeClr val="tx1"/>
                </a:solidFill>
                <a:latin typeface="Tw Cen MT" panose="020B0602020104020603" pitchFamily="34" charset="0"/>
                <a:cs typeface="Calibri" panose="020F0502020204030204" pitchFamily="34" charset="0"/>
              </a:rPr>
              <a:t>th</a:t>
            </a:r>
            <a:r>
              <a:rPr lang="en-US" sz="3200" dirty="0">
                <a:solidFill>
                  <a:schemeClr val="tx1"/>
                </a:solidFill>
                <a:latin typeface="Tw Cen MT" panose="020B0602020104020603" pitchFamily="34" charset="0"/>
                <a:cs typeface="Calibri" panose="020F0502020204030204" pitchFamily="34" charset="0"/>
              </a:rPr>
              <a:t> grade classes to choose from in alpha order. </a:t>
            </a:r>
          </a:p>
          <a:p>
            <a:pPr marL="0" indent="0" algn="l">
              <a:tabLst>
                <a:tab pos="348846" algn="l"/>
              </a:tabLst>
            </a:pPr>
            <a:endParaRPr lang="en-US" sz="1100" dirty="0">
              <a:solidFill>
                <a:schemeClr val="tx1"/>
              </a:solidFill>
              <a:latin typeface="Tw Cen MT" panose="020B0602020104020603" pitchFamily="34" charset="0"/>
              <a:cs typeface="Calibri" panose="020F0502020204030204" pitchFamily="34" charset="0"/>
            </a:endParaRPr>
          </a:p>
          <a:p>
            <a:pPr marL="0" indent="0" algn="l">
              <a:tabLst>
                <a:tab pos="348846" algn="l"/>
              </a:tabLst>
            </a:pPr>
            <a:r>
              <a:rPr lang="en-US" sz="3200" dirty="0">
                <a:solidFill>
                  <a:schemeClr val="tx1"/>
                </a:solidFill>
                <a:latin typeface="Tw Cen MT" panose="020B0602020104020603" pitchFamily="34" charset="0"/>
                <a:cs typeface="Calibri" panose="020F0502020204030204" pitchFamily="34" charset="0"/>
              </a:rPr>
              <a:t>If the class you want isn’t on the first page, use the numbers on the bottom to navigate to the other classes. </a:t>
            </a:r>
          </a:p>
        </p:txBody>
      </p:sp>
      <p:sp>
        <p:nvSpPr>
          <p:cNvPr id="3" name="Arrow: Right 2">
            <a:extLst>
              <a:ext uri="{FF2B5EF4-FFF2-40B4-BE49-F238E27FC236}">
                <a16:creationId xmlns:a16="http://schemas.microsoft.com/office/drawing/2014/main" id="{9C65B6DF-FE7E-8C93-A7FE-E9AB13B77DD6}"/>
              </a:ext>
            </a:extLst>
          </p:cNvPr>
          <p:cNvSpPr/>
          <p:nvPr/>
        </p:nvSpPr>
        <p:spPr>
          <a:xfrm rot="20987049">
            <a:off x="3618725" y="5121442"/>
            <a:ext cx="3797238" cy="281457"/>
          </a:xfrm>
          <a:prstGeom prst="rightArrow">
            <a:avLst/>
          </a:prstGeom>
          <a:solidFill>
            <a:schemeClr val="accent2"/>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174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6949E7B-1297-9D71-0C6A-F4CD226E17DC}"/>
              </a:ext>
            </a:extLst>
          </p:cNvPr>
          <p:cNvSpPr>
            <a:spLocks noGrp="1"/>
          </p:cNvSpPr>
          <p:nvPr>
            <p:ph type="title"/>
          </p:nvPr>
        </p:nvSpPr>
        <p:spPr>
          <a:xfrm>
            <a:off x="5221480" y="728870"/>
            <a:ext cx="6522349" cy="5349460"/>
          </a:xfrm>
          <a:solidFill>
            <a:schemeClr val="bg1"/>
          </a:solidFill>
          <a:ln w="57150">
            <a:solidFill>
              <a:srgbClr val="FF0000"/>
            </a:solidFill>
          </a:ln>
        </p:spPr>
        <p:txBody>
          <a:bodyPr anchor="ctr"/>
          <a:lstStyle/>
          <a:p>
            <a:pPr marL="171450" algn="l"/>
            <a:r>
              <a:rPr lang="en-US" sz="3600" b="1" dirty="0">
                <a:solidFill>
                  <a:srgbClr val="FFFF00"/>
                </a:solidFill>
                <a:latin typeface="Tw Cen MT" panose="020B0602020104020603" pitchFamily="34" charset="0"/>
              </a:rPr>
              <a:t>When you are finished:</a:t>
            </a:r>
            <a:br>
              <a:rPr lang="en-US" sz="3600" b="1" dirty="0">
                <a:solidFill>
                  <a:srgbClr val="FFFF00"/>
                </a:solidFill>
                <a:latin typeface="Tw Cen MT" panose="020B0602020104020603" pitchFamily="34" charset="0"/>
              </a:rPr>
            </a:br>
            <a:r>
              <a:rPr lang="en-US" sz="3600" cap="none" dirty="0">
                <a:solidFill>
                  <a:schemeClr val="tx1"/>
                </a:solidFill>
                <a:latin typeface="Tw Cen MT" panose="020B0602020104020603" pitchFamily="34" charset="0"/>
              </a:rPr>
              <a:t>1. Scroll to the bottom </a:t>
            </a:r>
            <a:br>
              <a:rPr lang="en-US" sz="3600" cap="none" dirty="0">
                <a:solidFill>
                  <a:schemeClr val="tx1"/>
                </a:solidFill>
                <a:latin typeface="Tw Cen MT" panose="020B0602020104020603" pitchFamily="34" charset="0"/>
              </a:rPr>
            </a:br>
            <a:r>
              <a:rPr lang="en-US" sz="3600" cap="none" dirty="0">
                <a:solidFill>
                  <a:schemeClr val="tx1"/>
                </a:solidFill>
                <a:latin typeface="Tw Cen MT" panose="020B0602020104020603" pitchFamily="34" charset="0"/>
              </a:rPr>
              <a:t>2. Press the SUBMIT button</a:t>
            </a:r>
            <a:br>
              <a:rPr lang="en-US" sz="3600" cap="none" dirty="0">
                <a:solidFill>
                  <a:schemeClr val="tx1"/>
                </a:solidFill>
                <a:latin typeface="Tw Cen MT" panose="020B0602020104020603" pitchFamily="34" charset="0"/>
              </a:rPr>
            </a:br>
            <a:r>
              <a:rPr lang="en-US" sz="3600" cap="none" dirty="0">
                <a:solidFill>
                  <a:schemeClr val="tx1"/>
                </a:solidFill>
                <a:latin typeface="Tw Cen MT" panose="020B0602020104020603" pitchFamily="34" charset="0"/>
              </a:rPr>
              <a:t>3. Raise your hand </a:t>
            </a:r>
            <a:br>
              <a:rPr lang="en-US" sz="3600" cap="none" dirty="0">
                <a:solidFill>
                  <a:schemeClr val="tx1"/>
                </a:solidFill>
                <a:latin typeface="Tw Cen MT" panose="020B0602020104020603" pitchFamily="34" charset="0"/>
              </a:rPr>
            </a:br>
            <a:br>
              <a:rPr lang="en-US" sz="3600" cap="none" dirty="0">
                <a:solidFill>
                  <a:schemeClr val="tx1"/>
                </a:solidFill>
                <a:latin typeface="Tw Cen MT" panose="020B0602020104020603" pitchFamily="34" charset="0"/>
              </a:rPr>
            </a:br>
            <a:r>
              <a:rPr lang="en-US" sz="3600" cap="none" dirty="0">
                <a:solidFill>
                  <a:schemeClr val="tx1"/>
                </a:solidFill>
                <a:latin typeface="Tw Cen MT" panose="020B0602020104020603" pitchFamily="34" charset="0"/>
              </a:rPr>
              <a:t>We’ll check you off and collect your form. </a:t>
            </a:r>
            <a:br>
              <a:rPr lang="en-US" sz="3600" cap="none" dirty="0">
                <a:solidFill>
                  <a:schemeClr val="tx1"/>
                </a:solidFill>
                <a:latin typeface="Tw Cen MT" panose="020B0602020104020603" pitchFamily="34" charset="0"/>
              </a:rPr>
            </a:br>
            <a:br>
              <a:rPr lang="en-US" sz="3600" cap="none" dirty="0">
                <a:solidFill>
                  <a:schemeClr val="tx1"/>
                </a:solidFill>
                <a:latin typeface="Tw Cen MT" panose="020B0602020104020603" pitchFamily="34" charset="0"/>
              </a:rPr>
            </a:br>
            <a:r>
              <a:rPr lang="en-US" sz="3600" cap="none" dirty="0">
                <a:solidFill>
                  <a:schemeClr val="tx1"/>
                </a:solidFill>
                <a:latin typeface="Tw Cen MT" panose="020B0602020104020603" pitchFamily="34" charset="0"/>
              </a:rPr>
              <a:t>Do NOT shut your laptop down until you are checked off. </a:t>
            </a:r>
          </a:p>
        </p:txBody>
      </p:sp>
      <p:pic>
        <p:nvPicPr>
          <p:cNvPr id="1026" name="Picture 2" descr="Keep drivers from flying by., The sizes below are measured using the “sign  as square” method. If you measured the Wait sign, instead, from the top to  ...">
            <a:extLst>
              <a:ext uri="{FF2B5EF4-FFF2-40B4-BE49-F238E27FC236}">
                <a16:creationId xmlns:a16="http://schemas.microsoft.com/office/drawing/2014/main" id="{64A9D87E-FF92-CD8C-5893-01EC4AC5C22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250" b="95000" l="750" r="95000">
                        <a14:foregroundMark x1="47000" y1="8000" x2="47250" y2="2250"/>
                        <a14:foregroundMark x1="94958" y1="44391" x2="95000" y2="44250"/>
                        <a14:foregroundMark x1="91653" y1="55472" x2="94840" y2="44785"/>
                        <a14:foregroundMark x1="94770" y1="44603" x2="88000" y2="55000"/>
                        <a14:foregroundMark x1="95000" y1="44250" x2="94940" y2="44343"/>
                        <a14:foregroundMark x1="88000" y1="55000" x2="88500" y2="56750"/>
                        <a14:foregroundMark x1="48250" y1="94500" x2="49500" y2="95000"/>
                        <a14:foregroundMark x1="6000" y1="54750" x2="7750" y2="43500"/>
                        <a14:foregroundMark x1="2250" y1="50250" x2="2000" y2="48250"/>
                        <a14:foregroundMark x1="1750" y1="50500" x2="1750" y2="49250"/>
                        <a14:foregroundMark x1="1179" y1="48819" x2="1250" y2="48500"/>
                        <a14:foregroundMark x1="750" y1="50750" x2="1095" y2="49195"/>
                        <a14:backgroundMark x1="89500" y1="60250" x2="93000" y2="56250"/>
                        <a14:backgroundMark x1="90000" y1="58750" x2="94000" y2="57000"/>
                        <a14:backgroundMark x1="95750" y1="44750" x2="95250" y2="44250"/>
                        <a14:backgroundMark x1="95000" y1="44500" x2="94250" y2="43250"/>
                        <a14:backgroundMark x1="750" y1="52250" x2="500" y2="47750"/>
                        <a14:backgroundMark x1="2250" y1="51750" x2="750" y2="48250"/>
                      </a14:backgroundRemoval>
                    </a14:imgEffect>
                  </a14:imgLayer>
                </a14:imgProps>
              </a:ext>
              <a:ext uri="{28A0092B-C50C-407E-A947-70E740481C1C}">
                <a14:useLocalDpi xmlns:a14="http://schemas.microsoft.com/office/drawing/2010/main" val="0"/>
              </a:ext>
            </a:extLst>
          </a:blip>
          <a:srcRect/>
          <a:stretch>
            <a:fillRect/>
          </a:stretch>
        </p:blipFill>
        <p:spPr bwMode="auto">
          <a:xfrm>
            <a:off x="-282725" y="676897"/>
            <a:ext cx="5504205" cy="550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819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 name="Picture 9" descr="A large group of tigers in uniform sitting in a stadium&#10;&#10;Description automatically generated">
            <a:extLst>
              <a:ext uri="{FF2B5EF4-FFF2-40B4-BE49-F238E27FC236}">
                <a16:creationId xmlns:a16="http://schemas.microsoft.com/office/drawing/2014/main" id="{1016E846-7BEA-0EDB-B05F-8498D86B6D2D}"/>
              </a:ext>
            </a:extLst>
          </p:cNvPr>
          <p:cNvPicPr>
            <a:picLocks noChangeAspect="1"/>
          </p:cNvPicPr>
          <p:nvPr/>
        </p:nvPicPr>
        <p:blipFill rotWithShape="1">
          <a:blip r:embed="rId4"/>
          <a:srcRect t="1747"/>
          <a:stretch/>
        </p:blipFill>
        <p:spPr>
          <a:xfrm>
            <a:off x="20" y="10"/>
            <a:ext cx="12191980" cy="6857990"/>
          </a:xfrm>
          <a:prstGeom prst="rect">
            <a:avLst/>
          </a:prstGeom>
        </p:spPr>
      </p:pic>
    </p:spTree>
    <p:extLst>
      <p:ext uri="{BB962C8B-B14F-4D97-AF65-F5344CB8AC3E}">
        <p14:creationId xmlns:p14="http://schemas.microsoft.com/office/powerpoint/2010/main" val="218331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C67EE6-E4E8-8253-8816-4D6CE162663A}"/>
              </a:ext>
            </a:extLst>
          </p:cNvPr>
          <p:cNvPicPr>
            <a:picLocks noChangeAspect="1"/>
          </p:cNvPicPr>
          <p:nvPr/>
        </p:nvPicPr>
        <p:blipFill rotWithShape="1">
          <a:blip r:embed="rId3"/>
          <a:srcRect b="4817"/>
          <a:stretch/>
        </p:blipFill>
        <p:spPr>
          <a:xfrm>
            <a:off x="3956228" y="2512964"/>
            <a:ext cx="7599610" cy="1037813"/>
          </a:xfrm>
          <a:prstGeom prst="rect">
            <a:avLst/>
          </a:prstGeom>
          <a:ln w="28575">
            <a:solidFill>
              <a:srgbClr val="00B050"/>
            </a:solidFill>
          </a:ln>
        </p:spPr>
      </p:pic>
      <p:sp>
        <p:nvSpPr>
          <p:cNvPr id="2" name="Title 1">
            <a:extLst>
              <a:ext uri="{FF2B5EF4-FFF2-40B4-BE49-F238E27FC236}">
                <a16:creationId xmlns:a16="http://schemas.microsoft.com/office/drawing/2014/main" id="{F7DCF14B-9BDC-4BF0-8DF2-4E1B78FCD8CF}"/>
              </a:ext>
            </a:extLst>
          </p:cNvPr>
          <p:cNvSpPr>
            <a:spLocks noGrp="1"/>
          </p:cNvSpPr>
          <p:nvPr>
            <p:ph type="title"/>
          </p:nvPr>
        </p:nvSpPr>
        <p:spPr>
          <a:xfrm>
            <a:off x="408049" y="177416"/>
            <a:ext cx="11529730" cy="763600"/>
          </a:xfrm>
        </p:spPr>
        <p:txBody>
          <a:bodyPr/>
          <a:lstStyle/>
          <a:p>
            <a:pPr algn="l"/>
            <a:r>
              <a:rPr lang="en-US" sz="4400" dirty="0">
                <a:latin typeface="Tw Cen MT" panose="020B0602020104020603" pitchFamily="34" charset="0"/>
              </a:rPr>
              <a:t>ON YOUR REGISTRATION FORM</a:t>
            </a:r>
          </a:p>
        </p:txBody>
      </p:sp>
      <p:sp>
        <p:nvSpPr>
          <p:cNvPr id="17" name="Title 4">
            <a:extLst>
              <a:ext uri="{FF2B5EF4-FFF2-40B4-BE49-F238E27FC236}">
                <a16:creationId xmlns:a16="http://schemas.microsoft.com/office/drawing/2014/main" id="{F2E2A80F-233B-4183-A9FC-5DE616A1F8A9}"/>
              </a:ext>
            </a:extLst>
          </p:cNvPr>
          <p:cNvSpPr txBox="1">
            <a:spLocks/>
          </p:cNvSpPr>
          <p:nvPr/>
        </p:nvSpPr>
        <p:spPr>
          <a:xfrm>
            <a:off x="712512" y="1781075"/>
            <a:ext cx="2893188" cy="2516399"/>
          </a:xfrm>
          <a:prstGeom prst="rect">
            <a:avLst/>
          </a:prstGeom>
          <a:solidFill>
            <a:schemeClr val="bg1"/>
          </a:solidFill>
          <a:ln w="38100">
            <a:solidFill>
              <a:srgbClr val="FF660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800"/>
              <a:buFont typeface="Lexend Exa"/>
              <a:buNone/>
              <a:defRPr sz="4000" b="1" i="0" u="none" strike="noStrike" cap="none">
                <a:solidFill>
                  <a:schemeClr val="lt1"/>
                </a:solidFill>
                <a:latin typeface="Lexend Exa"/>
                <a:ea typeface="Lexend Exa"/>
                <a:cs typeface="Lexend Exa"/>
                <a:sym typeface="Lexend Exa"/>
              </a:defRPr>
            </a:lvl1pPr>
            <a:lvl2pPr marR="0" lvl="1"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9pPr>
          </a:lstStyle>
          <a:p>
            <a:r>
              <a:rPr lang="en-US" dirty="0">
                <a:solidFill>
                  <a:schemeClr val="tx1"/>
                </a:solidFill>
                <a:latin typeface="Tw Cen MT" pitchFamily="34" charset="0"/>
              </a:rPr>
              <a:t>Neatly print</a:t>
            </a:r>
            <a:r>
              <a:rPr lang="en-US" sz="4267" dirty="0">
                <a:solidFill>
                  <a:schemeClr val="tx1"/>
                </a:solidFill>
                <a:latin typeface="Tw Cen MT" pitchFamily="34" charset="0"/>
              </a:rPr>
              <a:t>:</a:t>
            </a:r>
          </a:p>
          <a:p>
            <a:pPr marL="225420" indent="-225420">
              <a:buSzPct val="100000"/>
              <a:buFont typeface="Arial" pitchFamily="34" charset="0"/>
              <a:buChar char="•"/>
            </a:pPr>
            <a:r>
              <a:rPr lang="en-US" sz="2667" b="0" dirty="0">
                <a:solidFill>
                  <a:schemeClr val="tx1"/>
                </a:solidFill>
                <a:latin typeface="Tw Cen MT" pitchFamily="34" charset="0"/>
              </a:rPr>
              <a:t>LAST name </a:t>
            </a:r>
          </a:p>
          <a:p>
            <a:pPr marL="225420" indent="-225420">
              <a:buSzPct val="100000"/>
              <a:buFont typeface="Arial" pitchFamily="34" charset="0"/>
              <a:buChar char="•"/>
            </a:pPr>
            <a:r>
              <a:rPr lang="en-US" sz="2667" b="0" dirty="0">
                <a:solidFill>
                  <a:schemeClr val="tx1"/>
                </a:solidFill>
                <a:latin typeface="Tw Cen MT" pitchFamily="34" charset="0"/>
              </a:rPr>
              <a:t>FIRST name </a:t>
            </a:r>
          </a:p>
          <a:p>
            <a:pPr marL="225420" indent="-225420">
              <a:buSzPct val="100000"/>
              <a:buFont typeface="Arial" pitchFamily="34" charset="0"/>
              <a:buChar char="•"/>
            </a:pPr>
            <a:r>
              <a:rPr lang="en-US" sz="2667" b="0" dirty="0">
                <a:solidFill>
                  <a:schemeClr val="tx1"/>
                </a:solidFill>
                <a:latin typeface="Tw Cen MT" pitchFamily="34" charset="0"/>
              </a:rPr>
              <a:t>Student ID #</a:t>
            </a:r>
          </a:p>
          <a:p>
            <a:pPr marL="225420" indent="-225420">
              <a:buSzPct val="100000"/>
              <a:buFont typeface="Arial" pitchFamily="34" charset="0"/>
              <a:buChar char="•"/>
            </a:pPr>
            <a:r>
              <a:rPr lang="en-US" sz="2667" b="0" dirty="0">
                <a:solidFill>
                  <a:schemeClr val="tx1"/>
                </a:solidFill>
                <a:latin typeface="Tw Cen MT" pitchFamily="34" charset="0"/>
              </a:rPr>
              <a:t>Middle School</a:t>
            </a:r>
          </a:p>
        </p:txBody>
      </p:sp>
      <p:sp>
        <p:nvSpPr>
          <p:cNvPr id="13" name="TextBox 12">
            <a:extLst>
              <a:ext uri="{FF2B5EF4-FFF2-40B4-BE49-F238E27FC236}">
                <a16:creationId xmlns:a16="http://schemas.microsoft.com/office/drawing/2014/main" id="{8D376F23-2CB4-9842-7625-F8F5FED58459}"/>
              </a:ext>
            </a:extLst>
          </p:cNvPr>
          <p:cNvSpPr txBox="1"/>
          <p:nvPr/>
        </p:nvSpPr>
        <p:spPr>
          <a:xfrm>
            <a:off x="6614418" y="2761089"/>
            <a:ext cx="896399" cy="492443"/>
          </a:xfrm>
          <a:prstGeom prst="rect">
            <a:avLst/>
          </a:prstGeom>
          <a:noFill/>
        </p:spPr>
        <p:txBody>
          <a:bodyPr wrap="none" rtlCol="0">
            <a:spAutoFit/>
          </a:bodyPr>
          <a:lstStyle/>
          <a:p>
            <a:r>
              <a:rPr lang="en-US" sz="2600" dirty="0">
                <a:solidFill>
                  <a:srgbClr val="FF3300"/>
                </a:solidFill>
                <a:latin typeface="Calibri" panose="020F0502020204030204" pitchFamily="34" charset="0"/>
              </a:rPr>
              <a:t>Curie</a:t>
            </a:r>
          </a:p>
        </p:txBody>
      </p:sp>
      <p:sp>
        <p:nvSpPr>
          <p:cNvPr id="14" name="TextBox 13">
            <a:extLst>
              <a:ext uri="{FF2B5EF4-FFF2-40B4-BE49-F238E27FC236}">
                <a16:creationId xmlns:a16="http://schemas.microsoft.com/office/drawing/2014/main" id="{397ED7B4-DDA9-553A-B39D-ECAA03EA3926}"/>
              </a:ext>
            </a:extLst>
          </p:cNvPr>
          <p:cNvSpPr txBox="1"/>
          <p:nvPr/>
        </p:nvSpPr>
        <p:spPr>
          <a:xfrm>
            <a:off x="6614418" y="3154644"/>
            <a:ext cx="989373" cy="492443"/>
          </a:xfrm>
          <a:prstGeom prst="rect">
            <a:avLst/>
          </a:prstGeom>
          <a:noFill/>
        </p:spPr>
        <p:txBody>
          <a:bodyPr wrap="none" rtlCol="0">
            <a:spAutoFit/>
          </a:bodyPr>
          <a:lstStyle/>
          <a:p>
            <a:r>
              <a:rPr lang="en-US" sz="2600" dirty="0">
                <a:solidFill>
                  <a:srgbClr val="FF3300"/>
                </a:solidFill>
                <a:latin typeface="Calibri" panose="020F0502020204030204" pitchFamily="34" charset="0"/>
              </a:rPr>
              <a:t>Marie</a:t>
            </a:r>
          </a:p>
        </p:txBody>
      </p:sp>
      <p:sp>
        <p:nvSpPr>
          <p:cNvPr id="15" name="TextBox 14">
            <a:extLst>
              <a:ext uri="{FF2B5EF4-FFF2-40B4-BE49-F238E27FC236}">
                <a16:creationId xmlns:a16="http://schemas.microsoft.com/office/drawing/2014/main" id="{F5680300-A190-5610-C512-C119984E5E73}"/>
              </a:ext>
            </a:extLst>
          </p:cNvPr>
          <p:cNvSpPr txBox="1"/>
          <p:nvPr/>
        </p:nvSpPr>
        <p:spPr>
          <a:xfrm>
            <a:off x="9600383" y="3137551"/>
            <a:ext cx="1604927" cy="492443"/>
          </a:xfrm>
          <a:prstGeom prst="rect">
            <a:avLst/>
          </a:prstGeom>
          <a:noFill/>
        </p:spPr>
        <p:txBody>
          <a:bodyPr wrap="none" rtlCol="0">
            <a:spAutoFit/>
          </a:bodyPr>
          <a:lstStyle/>
          <a:p>
            <a:r>
              <a:rPr lang="en-US" sz="2600" dirty="0">
                <a:solidFill>
                  <a:srgbClr val="FF3300"/>
                </a:solidFill>
                <a:latin typeface="Calibri" panose="020F0502020204030204" pitchFamily="34" charset="0"/>
              </a:rPr>
              <a:t>Sacajawea</a:t>
            </a:r>
          </a:p>
        </p:txBody>
      </p:sp>
      <p:sp>
        <p:nvSpPr>
          <p:cNvPr id="16" name="TextBox 15">
            <a:extLst>
              <a:ext uri="{FF2B5EF4-FFF2-40B4-BE49-F238E27FC236}">
                <a16:creationId xmlns:a16="http://schemas.microsoft.com/office/drawing/2014/main" id="{E05DA278-308E-C865-D5BB-E9B9E67E54A7}"/>
              </a:ext>
            </a:extLst>
          </p:cNvPr>
          <p:cNvSpPr txBox="1"/>
          <p:nvPr/>
        </p:nvSpPr>
        <p:spPr>
          <a:xfrm>
            <a:off x="9810488" y="2773908"/>
            <a:ext cx="1194558" cy="492443"/>
          </a:xfrm>
          <a:prstGeom prst="rect">
            <a:avLst/>
          </a:prstGeom>
          <a:noFill/>
        </p:spPr>
        <p:txBody>
          <a:bodyPr wrap="none" rtlCol="0">
            <a:spAutoFit/>
          </a:bodyPr>
          <a:lstStyle/>
          <a:p>
            <a:r>
              <a:rPr lang="en-US" sz="2600" dirty="0">
                <a:solidFill>
                  <a:srgbClr val="FF3300"/>
                </a:solidFill>
                <a:latin typeface="Calibri" panose="020F0502020204030204" pitchFamily="34" charset="0"/>
              </a:rPr>
              <a:t>123456</a:t>
            </a:r>
          </a:p>
        </p:txBody>
      </p:sp>
    </p:spTree>
    <p:extLst>
      <p:ext uri="{BB962C8B-B14F-4D97-AF65-F5344CB8AC3E}">
        <p14:creationId xmlns:p14="http://schemas.microsoft.com/office/powerpoint/2010/main" val="17481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2566D3-0CA7-0F36-174D-61F6A7B08864}"/>
              </a:ext>
            </a:extLst>
          </p:cNvPr>
          <p:cNvPicPr>
            <a:picLocks noChangeAspect="1"/>
          </p:cNvPicPr>
          <p:nvPr/>
        </p:nvPicPr>
        <p:blipFill>
          <a:blip r:embed="rId2"/>
          <a:stretch>
            <a:fillRect/>
          </a:stretch>
        </p:blipFill>
        <p:spPr>
          <a:xfrm>
            <a:off x="7630553" y="502386"/>
            <a:ext cx="4163097" cy="5537964"/>
          </a:xfrm>
          <a:prstGeom prst="rect">
            <a:avLst/>
          </a:prstGeom>
          <a:ln w="38100">
            <a:solidFill>
              <a:srgbClr val="FFFF00"/>
            </a:solidFill>
          </a:ln>
        </p:spPr>
      </p:pic>
      <p:sp>
        <p:nvSpPr>
          <p:cNvPr id="2" name="Title 1">
            <a:extLst>
              <a:ext uri="{FF2B5EF4-FFF2-40B4-BE49-F238E27FC236}">
                <a16:creationId xmlns:a16="http://schemas.microsoft.com/office/drawing/2014/main" id="{F7DCF14B-9BDC-4BF0-8DF2-4E1B78FCD8CF}"/>
              </a:ext>
            </a:extLst>
          </p:cNvPr>
          <p:cNvSpPr>
            <a:spLocks noGrp="1"/>
          </p:cNvSpPr>
          <p:nvPr>
            <p:ph type="title"/>
          </p:nvPr>
        </p:nvSpPr>
        <p:spPr>
          <a:xfrm>
            <a:off x="413619" y="186667"/>
            <a:ext cx="10606175" cy="763600"/>
          </a:xfrm>
        </p:spPr>
        <p:txBody>
          <a:bodyPr/>
          <a:lstStyle/>
          <a:p>
            <a:pPr algn="l"/>
            <a:r>
              <a:rPr lang="en-US" sz="4400" dirty="0">
                <a:latin typeface="Tw Cen MT" panose="020B0602020104020603" pitchFamily="34" charset="0"/>
              </a:rPr>
              <a:t>FILLING OUT THE FORM</a:t>
            </a:r>
          </a:p>
        </p:txBody>
      </p:sp>
      <p:sp>
        <p:nvSpPr>
          <p:cNvPr id="17" name="Title 4">
            <a:extLst>
              <a:ext uri="{FF2B5EF4-FFF2-40B4-BE49-F238E27FC236}">
                <a16:creationId xmlns:a16="http://schemas.microsoft.com/office/drawing/2014/main" id="{F2E2A80F-233B-4183-A9FC-5DE616A1F8A9}"/>
              </a:ext>
            </a:extLst>
          </p:cNvPr>
          <p:cNvSpPr txBox="1">
            <a:spLocks/>
          </p:cNvSpPr>
          <p:nvPr/>
        </p:nvSpPr>
        <p:spPr>
          <a:xfrm>
            <a:off x="1700612" y="1004701"/>
            <a:ext cx="5365219" cy="2424297"/>
          </a:xfrm>
          <a:prstGeom prst="rect">
            <a:avLst/>
          </a:prstGeom>
          <a:solidFill>
            <a:schemeClr val="bg1"/>
          </a:solidFill>
          <a:ln w="38100">
            <a:solidFill>
              <a:srgbClr val="99FF66"/>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800"/>
              <a:buFont typeface="Lexend Exa"/>
              <a:buNone/>
              <a:defRPr sz="4000" b="1" i="0" u="none" strike="noStrike" cap="none">
                <a:solidFill>
                  <a:schemeClr val="lt1"/>
                </a:solidFill>
                <a:latin typeface="Lexend Exa"/>
                <a:ea typeface="Lexend Exa"/>
                <a:cs typeface="Lexend Exa"/>
                <a:sym typeface="Lexend Exa"/>
              </a:defRPr>
            </a:lvl1pPr>
            <a:lvl2pPr marR="0" lvl="1"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9pPr>
          </a:lstStyle>
          <a:p>
            <a:pPr defTabSz="1219170">
              <a:buClr>
                <a:srgbClr val="FFC000"/>
              </a:buClr>
              <a:buSzPct val="100000"/>
              <a:defRPr/>
            </a:pPr>
            <a:r>
              <a:rPr lang="en-US" sz="2800" b="0" dirty="0">
                <a:solidFill>
                  <a:schemeClr val="tx1"/>
                </a:solidFill>
                <a:effectLst>
                  <a:outerShdw blurRad="38100" dist="38100" dir="2700000" algn="tl">
                    <a:srgbClr val="000000">
                      <a:alpha val="43137"/>
                    </a:srgbClr>
                  </a:outerShdw>
                </a:effectLst>
                <a:latin typeface="Tw Cen MT" panose="020B0602020104020603" pitchFamily="34" charset="0"/>
              </a:rPr>
              <a:t>You must fill out items listed </a:t>
            </a:r>
            <a:r>
              <a:rPr lang="en-US" sz="2800" dirty="0">
                <a:solidFill>
                  <a:schemeClr val="tx1"/>
                </a:solidFill>
                <a:effectLst>
                  <a:outerShdw blurRad="38100" dist="38100" dir="2700000" algn="tl">
                    <a:srgbClr val="000000">
                      <a:alpha val="43137"/>
                    </a:srgbClr>
                  </a:outerShdw>
                </a:effectLst>
                <a:latin typeface="Tw Cen MT" panose="020B0602020104020603" pitchFamily="34" charset="0"/>
              </a:rPr>
              <a:t>1-6</a:t>
            </a:r>
            <a:r>
              <a:rPr lang="en-US" sz="2800" b="0" dirty="0">
                <a:solidFill>
                  <a:schemeClr val="tx1"/>
                </a:solidFill>
                <a:effectLst>
                  <a:outerShdw blurRad="38100" dist="38100" dir="2700000" algn="tl">
                    <a:srgbClr val="000000">
                      <a:alpha val="43137"/>
                    </a:srgbClr>
                  </a:outerShdw>
                </a:effectLst>
                <a:latin typeface="Tw Cen MT" panose="020B0602020104020603" pitchFamily="34" charset="0"/>
              </a:rPr>
              <a:t> AND the </a:t>
            </a:r>
            <a:r>
              <a:rPr lang="en-US" sz="2800" dirty="0">
                <a:solidFill>
                  <a:schemeClr val="tx1"/>
                </a:solidFill>
                <a:effectLst>
                  <a:outerShdw blurRad="38100" dist="38100" dir="2700000" algn="tl">
                    <a:srgbClr val="000000">
                      <a:alpha val="43137"/>
                    </a:srgbClr>
                  </a:outerShdw>
                </a:effectLst>
                <a:latin typeface="Tw Cen MT" panose="020B0602020104020603" pitchFamily="34" charset="0"/>
              </a:rPr>
              <a:t>4 </a:t>
            </a:r>
            <a:r>
              <a:rPr lang="en-US" sz="2800" b="0" dirty="0">
                <a:solidFill>
                  <a:schemeClr val="tx1"/>
                </a:solidFill>
                <a:effectLst>
                  <a:outerShdw blurRad="38100" dist="38100" dir="2700000" algn="tl">
                    <a:srgbClr val="000000">
                      <a:alpha val="43137"/>
                    </a:srgbClr>
                  </a:outerShdw>
                </a:effectLst>
                <a:latin typeface="Tw Cen MT" panose="020B0602020104020603" pitchFamily="34" charset="0"/>
              </a:rPr>
              <a:t>required alternates. </a:t>
            </a:r>
          </a:p>
          <a:p>
            <a:pPr marL="761981" indent="-380990" defTabSz="1219170">
              <a:buClr>
                <a:srgbClr val="FFC000"/>
              </a:buClr>
              <a:buSzPct val="100000"/>
              <a:buFont typeface="Arial" panose="020B0604020202020204" pitchFamily="34" charset="0"/>
              <a:buChar char="•"/>
              <a:defRPr/>
            </a:pPr>
            <a:r>
              <a:rPr lang="en-US" sz="2800" b="0" dirty="0">
                <a:solidFill>
                  <a:schemeClr val="tx1"/>
                </a:solidFill>
                <a:effectLst>
                  <a:outerShdw blurRad="38100" dist="38100" dir="2700000" algn="tl">
                    <a:srgbClr val="000000">
                      <a:alpha val="43137"/>
                    </a:srgbClr>
                  </a:outerShdw>
                </a:effectLst>
                <a:latin typeface="Tw Cen MT" panose="020B0602020104020603" pitchFamily="34" charset="0"/>
              </a:rPr>
              <a:t>Alternates must be different electives from the classes that you listed in 1-6.</a:t>
            </a:r>
          </a:p>
        </p:txBody>
      </p:sp>
      <p:sp>
        <p:nvSpPr>
          <p:cNvPr id="3" name="Arrow: Right 2">
            <a:extLst>
              <a:ext uri="{FF2B5EF4-FFF2-40B4-BE49-F238E27FC236}">
                <a16:creationId xmlns:a16="http://schemas.microsoft.com/office/drawing/2014/main" id="{82207336-5121-4B02-2F27-7AA29629CBEF}"/>
              </a:ext>
            </a:extLst>
          </p:cNvPr>
          <p:cNvSpPr/>
          <p:nvPr/>
        </p:nvSpPr>
        <p:spPr>
          <a:xfrm rot="20741399">
            <a:off x="6393271" y="4297809"/>
            <a:ext cx="1345121" cy="281457"/>
          </a:xfrm>
          <a:prstGeom prst="rightArrow">
            <a:avLst>
              <a:gd name="adj1" fmla="val 59010"/>
              <a:gd name="adj2" fmla="val 52950"/>
            </a:avLst>
          </a:prstGeom>
          <a:solidFill>
            <a:srgbClr val="7030A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8E0AEBE-FF63-1461-3906-1F78BA85EC28}"/>
              </a:ext>
            </a:extLst>
          </p:cNvPr>
          <p:cNvCxnSpPr>
            <a:cxnSpLocks/>
          </p:cNvCxnSpPr>
          <p:nvPr/>
        </p:nvCxnSpPr>
        <p:spPr>
          <a:xfrm>
            <a:off x="7339322" y="1016348"/>
            <a:ext cx="0" cy="2156867"/>
          </a:xfrm>
          <a:prstGeom prst="line">
            <a:avLst/>
          </a:prstGeom>
          <a:ln w="57150">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816818-05CB-4A48-0990-43920DFA0EDC}"/>
              </a:ext>
            </a:extLst>
          </p:cNvPr>
          <p:cNvCxnSpPr>
            <a:cxnSpLocks/>
          </p:cNvCxnSpPr>
          <p:nvPr/>
        </p:nvCxnSpPr>
        <p:spPr>
          <a:xfrm>
            <a:off x="7333832" y="1043094"/>
            <a:ext cx="218107" cy="0"/>
          </a:xfrm>
          <a:prstGeom prst="line">
            <a:avLst/>
          </a:prstGeom>
          <a:ln w="57150">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BB564F2-C0B4-941D-146F-ABF43FEAD941}"/>
              </a:ext>
            </a:extLst>
          </p:cNvPr>
          <p:cNvCxnSpPr>
            <a:cxnSpLocks/>
          </p:cNvCxnSpPr>
          <p:nvPr/>
        </p:nvCxnSpPr>
        <p:spPr>
          <a:xfrm>
            <a:off x="7312135" y="3173215"/>
            <a:ext cx="218107" cy="0"/>
          </a:xfrm>
          <a:prstGeom prst="line">
            <a:avLst/>
          </a:prstGeom>
          <a:ln w="57150">
            <a:solidFill>
              <a:srgbClr val="3399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E86596-1087-A0F9-7B89-5266C1336B85}"/>
              </a:ext>
            </a:extLst>
          </p:cNvPr>
          <p:cNvCxnSpPr>
            <a:cxnSpLocks/>
          </p:cNvCxnSpPr>
          <p:nvPr/>
        </p:nvCxnSpPr>
        <p:spPr>
          <a:xfrm>
            <a:off x="7333832" y="3243128"/>
            <a:ext cx="0" cy="79998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5BB41B-2CFB-9247-7BC0-3A4A616B57A8}"/>
              </a:ext>
            </a:extLst>
          </p:cNvPr>
          <p:cNvCxnSpPr>
            <a:cxnSpLocks/>
          </p:cNvCxnSpPr>
          <p:nvPr/>
        </p:nvCxnSpPr>
        <p:spPr>
          <a:xfrm>
            <a:off x="7328342" y="3271368"/>
            <a:ext cx="2181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DC3C45C-067A-435E-3D1D-8D0614D2F34D}"/>
              </a:ext>
            </a:extLst>
          </p:cNvPr>
          <p:cNvCxnSpPr>
            <a:cxnSpLocks/>
          </p:cNvCxnSpPr>
          <p:nvPr/>
        </p:nvCxnSpPr>
        <p:spPr>
          <a:xfrm>
            <a:off x="7306645" y="4043111"/>
            <a:ext cx="2181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itle 4">
            <a:extLst>
              <a:ext uri="{FF2B5EF4-FFF2-40B4-BE49-F238E27FC236}">
                <a16:creationId xmlns:a16="http://schemas.microsoft.com/office/drawing/2014/main" id="{F5B740C4-7C4C-1C57-4A05-7642F9174676}"/>
              </a:ext>
            </a:extLst>
          </p:cNvPr>
          <p:cNvSpPr txBox="1">
            <a:spLocks/>
          </p:cNvSpPr>
          <p:nvPr/>
        </p:nvSpPr>
        <p:spPr>
          <a:xfrm>
            <a:off x="1700612" y="3794882"/>
            <a:ext cx="5345489" cy="1486419"/>
          </a:xfrm>
          <a:prstGeom prst="rect">
            <a:avLst/>
          </a:prstGeom>
          <a:solidFill>
            <a:schemeClr val="bg1"/>
          </a:solidFill>
          <a:ln w="38100">
            <a:solidFill>
              <a:srgbClr val="FFC00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4800"/>
              <a:buFont typeface="Lexend Exa"/>
              <a:buNone/>
              <a:defRPr sz="4000" b="1" i="0" u="none" strike="noStrike" cap="none">
                <a:solidFill>
                  <a:schemeClr val="lt1"/>
                </a:solidFill>
                <a:latin typeface="Lexend Exa"/>
                <a:ea typeface="Lexend Exa"/>
                <a:cs typeface="Lexend Exa"/>
                <a:sym typeface="Lexend Exa"/>
              </a:defRPr>
            </a:lvl1pPr>
            <a:lvl2pPr marR="0" lvl="1"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FFFFFF"/>
              </a:buClr>
              <a:buSzPts val="4800"/>
              <a:buFont typeface="Fira Sans Extra Condensed Medium"/>
              <a:buNone/>
              <a:defRPr sz="4800" b="1" i="0" u="none" strike="noStrike" cap="none">
                <a:solidFill>
                  <a:srgbClr val="FFFFFF"/>
                </a:solidFill>
                <a:latin typeface="Fira Sans Extra Condensed Medium"/>
                <a:ea typeface="Fira Sans Extra Condensed Medium"/>
                <a:cs typeface="Fira Sans Extra Condensed Medium"/>
                <a:sym typeface="Fira Sans Extra Condensed Medium"/>
              </a:defRPr>
            </a:lvl9pPr>
          </a:lstStyle>
          <a:p>
            <a:pPr defTabSz="1219170">
              <a:buClr>
                <a:srgbClr val="FFC000"/>
              </a:buClr>
              <a:buSzPct val="100000"/>
              <a:defRPr/>
            </a:pPr>
            <a:r>
              <a:rPr lang="en-US" sz="2800" b="0" dirty="0">
                <a:solidFill>
                  <a:schemeClr val="tx1"/>
                </a:solidFill>
                <a:effectLst>
                  <a:outerShdw blurRad="38100" dist="38100" dir="2700000" algn="tl">
                    <a:srgbClr val="000000">
                      <a:alpha val="43137"/>
                    </a:srgbClr>
                  </a:outerShdw>
                </a:effectLst>
                <a:latin typeface="Tw Cen MT" panose="020B0602020104020603" pitchFamily="34" charset="0"/>
              </a:rPr>
              <a:t>Only fill out the optional section if you are choosing to take a </a:t>
            </a:r>
            <a:r>
              <a:rPr lang="en-US" sz="2800" b="0" dirty="0" err="1">
                <a:solidFill>
                  <a:schemeClr val="tx1"/>
                </a:solidFill>
                <a:effectLst>
                  <a:outerShdw blurRad="38100" dist="38100" dir="2700000" algn="tl">
                    <a:srgbClr val="000000">
                      <a:alpha val="43137"/>
                    </a:srgbClr>
                  </a:outerShdw>
                </a:effectLst>
                <a:latin typeface="Tw Cen MT" panose="020B0602020104020603" pitchFamily="34" charset="0"/>
              </a:rPr>
              <a:t>zero-hour</a:t>
            </a:r>
            <a:r>
              <a:rPr lang="en-US" sz="2800" b="0" dirty="0">
                <a:solidFill>
                  <a:schemeClr val="tx1"/>
                </a:solidFill>
                <a:effectLst>
                  <a:outerShdw blurRad="38100" dist="38100" dir="2700000" algn="tl">
                    <a:srgbClr val="000000">
                      <a:alpha val="43137"/>
                    </a:srgbClr>
                  </a:outerShdw>
                </a:effectLst>
                <a:latin typeface="Tw Cen MT" panose="020B0602020104020603" pitchFamily="34" charset="0"/>
              </a:rPr>
              <a:t> class.</a:t>
            </a:r>
          </a:p>
        </p:txBody>
      </p:sp>
    </p:spTree>
    <p:extLst>
      <p:ext uri="{BB962C8B-B14F-4D97-AF65-F5344CB8AC3E}">
        <p14:creationId xmlns:p14="http://schemas.microsoft.com/office/powerpoint/2010/main" val="2120863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8D7DA-9FB2-4A50-9043-5F18121FA12E}"/>
              </a:ext>
            </a:extLst>
          </p:cNvPr>
          <p:cNvSpPr>
            <a:spLocks noGrp="1"/>
          </p:cNvSpPr>
          <p:nvPr>
            <p:ph type="title"/>
          </p:nvPr>
        </p:nvSpPr>
        <p:spPr>
          <a:xfrm>
            <a:off x="612950" y="247998"/>
            <a:ext cx="10681192" cy="763600"/>
          </a:xfrm>
        </p:spPr>
        <p:txBody>
          <a:bodyPr/>
          <a:lstStyle/>
          <a:p>
            <a:pPr algn="l"/>
            <a:r>
              <a:rPr lang="en-US" sz="4400" dirty="0">
                <a:latin typeface="Tw Cen MT" panose="020B0602020104020603" pitchFamily="34" charset="0"/>
              </a:rPr>
              <a:t>GRADUATION REQUIREMENTS</a:t>
            </a:r>
          </a:p>
        </p:txBody>
      </p:sp>
      <p:graphicFrame>
        <p:nvGraphicFramePr>
          <p:cNvPr id="3" name="Table 2">
            <a:extLst>
              <a:ext uri="{FF2B5EF4-FFF2-40B4-BE49-F238E27FC236}">
                <a16:creationId xmlns:a16="http://schemas.microsoft.com/office/drawing/2014/main" id="{A278E511-A7A5-B2AE-65E2-347903588148}"/>
              </a:ext>
            </a:extLst>
          </p:cNvPr>
          <p:cNvGraphicFramePr>
            <a:graphicFrameLocks noGrp="1"/>
          </p:cNvGraphicFramePr>
          <p:nvPr>
            <p:extLst>
              <p:ext uri="{D42A27DB-BD31-4B8C-83A1-F6EECF244321}">
                <p14:modId xmlns:p14="http://schemas.microsoft.com/office/powerpoint/2010/main" val="105467752"/>
              </p:ext>
            </p:extLst>
          </p:nvPr>
        </p:nvGraphicFramePr>
        <p:xfrm>
          <a:off x="348974" y="1152727"/>
          <a:ext cx="11494052" cy="4408868"/>
        </p:xfrm>
        <a:graphic>
          <a:graphicData uri="http://schemas.openxmlformats.org/drawingml/2006/table">
            <a:tbl>
              <a:tblPr firstRow="1" firstCol="1" bandRow="1">
                <a:tableStyleId>{405A2799-82BB-48A0-A7CF-8F0C23B374D2}</a:tableStyleId>
              </a:tblPr>
              <a:tblGrid>
                <a:gridCol w="1591485">
                  <a:extLst>
                    <a:ext uri="{9D8B030D-6E8A-4147-A177-3AD203B41FA5}">
                      <a16:colId xmlns:a16="http://schemas.microsoft.com/office/drawing/2014/main" val="4055784236"/>
                    </a:ext>
                  </a:extLst>
                </a:gridCol>
                <a:gridCol w="5039700">
                  <a:extLst>
                    <a:ext uri="{9D8B030D-6E8A-4147-A177-3AD203B41FA5}">
                      <a16:colId xmlns:a16="http://schemas.microsoft.com/office/drawing/2014/main" val="1730286025"/>
                    </a:ext>
                  </a:extLst>
                </a:gridCol>
                <a:gridCol w="4862867">
                  <a:extLst>
                    <a:ext uri="{9D8B030D-6E8A-4147-A177-3AD203B41FA5}">
                      <a16:colId xmlns:a16="http://schemas.microsoft.com/office/drawing/2014/main" val="371446580"/>
                    </a:ext>
                  </a:extLst>
                </a:gridCol>
              </a:tblGrid>
              <a:tr h="318964">
                <a:tc>
                  <a:txBody>
                    <a:bodyPr/>
                    <a:lstStyle/>
                    <a:p>
                      <a:pPr marL="0" marR="0" algn="ctr">
                        <a:lnSpc>
                          <a:spcPct val="107000"/>
                        </a:lnSpc>
                        <a:spcBef>
                          <a:spcPts val="0"/>
                        </a:spcBef>
                        <a:spcAft>
                          <a:spcPts val="0"/>
                        </a:spcAft>
                      </a:pPr>
                      <a:r>
                        <a:rPr lang="en-US" sz="2400" kern="100" dirty="0">
                          <a:solidFill>
                            <a:schemeClr val="bg1"/>
                          </a:solidFill>
                          <a:effectLst/>
                          <a:latin typeface="Tw Cen MT" panose="020B0602020104020603" pitchFamily="34" charset="0"/>
                        </a:rPr>
                        <a:t>Category</a:t>
                      </a:r>
                      <a:endParaRPr lang="en-US" sz="2400" kern="1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750" marR="6750"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400" kern="100" dirty="0">
                          <a:solidFill>
                            <a:schemeClr val="bg1"/>
                          </a:solidFill>
                          <a:effectLst/>
                          <a:latin typeface="Tw Cen MT" panose="020B0602020104020603" pitchFamily="34" charset="0"/>
                        </a:rPr>
                        <a:t>24.0 Required</a:t>
                      </a:r>
                      <a:endParaRPr lang="en-US" sz="2400" kern="1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750" marR="6750"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400" kern="100" dirty="0">
                          <a:solidFill>
                            <a:schemeClr val="bg1"/>
                          </a:solidFill>
                          <a:effectLst/>
                          <a:latin typeface="Tw Cen MT" panose="020B0602020104020603" pitchFamily="34" charset="0"/>
                        </a:rPr>
                        <a:t>24.0+ Recommended</a:t>
                      </a:r>
                      <a:endParaRPr lang="en-US" sz="2400" kern="1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6750" marR="6750"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744580551"/>
                  </a:ext>
                </a:extLst>
              </a:tr>
              <a:tr h="256945">
                <a:tc>
                  <a:txBody>
                    <a:bodyPr/>
                    <a:lstStyle/>
                    <a:p>
                      <a:pPr marL="0" marR="0" algn="ctr">
                        <a:lnSpc>
                          <a:spcPct val="107000"/>
                        </a:lnSpc>
                        <a:spcBef>
                          <a:spcPts val="0"/>
                        </a:spcBef>
                        <a:spcAft>
                          <a:spcPts val="0"/>
                        </a:spcAft>
                      </a:pPr>
                      <a:r>
                        <a:rPr lang="en-US" sz="2000" kern="100" dirty="0">
                          <a:solidFill>
                            <a:schemeClr val="bg1"/>
                          </a:solidFill>
                          <a:effectLst/>
                          <a:latin typeface="Tw Cen MT" panose="020B0602020104020603" pitchFamily="34" charset="0"/>
                        </a:rPr>
                        <a:t>English</a:t>
                      </a:r>
                      <a:endParaRPr lang="en-US" sz="2000" kern="1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000" kern="100" dirty="0">
                          <a:solidFill>
                            <a:schemeClr val="tx1">
                              <a:lumMod val="95000"/>
                            </a:schemeClr>
                          </a:solidFill>
                          <a:effectLst/>
                          <a:latin typeface="Tw Cen MT" panose="020B0602020104020603" pitchFamily="34" charset="0"/>
                        </a:rPr>
                        <a:t>4.0</a:t>
                      </a:r>
                      <a:endParaRPr lang="en-US" sz="2000" kern="100" dirty="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000" kern="100" dirty="0">
                          <a:solidFill>
                            <a:schemeClr val="tx1">
                              <a:lumMod val="95000"/>
                            </a:schemeClr>
                          </a:solidFill>
                          <a:effectLst/>
                          <a:latin typeface="Tw Cen MT" panose="020B0602020104020603" pitchFamily="34" charset="0"/>
                        </a:rPr>
                        <a:t>4.0</a:t>
                      </a:r>
                      <a:endParaRPr lang="en-US" sz="2000" kern="100" dirty="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7181580"/>
                  </a:ext>
                </a:extLst>
              </a:tr>
              <a:tr h="277645">
                <a:tc>
                  <a:txBody>
                    <a:bodyPr/>
                    <a:lstStyle/>
                    <a:p>
                      <a:pPr marL="0" marR="0" algn="ctr">
                        <a:lnSpc>
                          <a:spcPct val="107000"/>
                        </a:lnSpc>
                        <a:spcBef>
                          <a:spcPts val="0"/>
                        </a:spcBef>
                        <a:spcAft>
                          <a:spcPts val="0"/>
                        </a:spcAft>
                      </a:pPr>
                      <a:r>
                        <a:rPr lang="en-US" sz="2000" kern="100" dirty="0">
                          <a:solidFill>
                            <a:schemeClr val="bg1"/>
                          </a:solidFill>
                          <a:effectLst/>
                          <a:latin typeface="Tw Cen MT" panose="020B0602020104020603" pitchFamily="34" charset="0"/>
                        </a:rPr>
                        <a:t>Social Studies</a:t>
                      </a:r>
                      <a:endParaRPr lang="en-US" sz="2000" kern="1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000" kern="100" dirty="0">
                          <a:solidFill>
                            <a:schemeClr val="tx1">
                              <a:lumMod val="95000"/>
                            </a:schemeClr>
                          </a:solidFill>
                          <a:effectLst/>
                          <a:latin typeface="Tw Cen MT" panose="020B0602020104020603" pitchFamily="34" charset="0"/>
                        </a:rPr>
                        <a:t>3.0</a:t>
                      </a:r>
                      <a:endParaRPr lang="en-US" sz="2000" kern="100" dirty="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3.0</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1511746"/>
                  </a:ext>
                </a:extLst>
              </a:tr>
              <a:tr h="256945">
                <a:tc>
                  <a:txBody>
                    <a:bodyPr/>
                    <a:lstStyle/>
                    <a:p>
                      <a:pPr marL="0" marR="0" algn="ctr">
                        <a:lnSpc>
                          <a:spcPct val="107000"/>
                        </a:lnSpc>
                        <a:spcBef>
                          <a:spcPts val="0"/>
                        </a:spcBef>
                        <a:spcAft>
                          <a:spcPts val="0"/>
                        </a:spcAft>
                      </a:pPr>
                      <a:r>
                        <a:rPr lang="en-US" sz="2000" kern="100" dirty="0">
                          <a:solidFill>
                            <a:schemeClr val="bg1"/>
                          </a:solidFill>
                          <a:effectLst/>
                          <a:latin typeface="Tw Cen MT" panose="020B0602020104020603" pitchFamily="34" charset="0"/>
                        </a:rPr>
                        <a:t>Math</a:t>
                      </a:r>
                      <a:endParaRPr lang="en-US" sz="2000" kern="1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3.0</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4.0</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8260498"/>
                  </a:ext>
                </a:extLst>
              </a:tr>
              <a:tr h="256945">
                <a:tc>
                  <a:txBody>
                    <a:bodyPr/>
                    <a:lstStyle/>
                    <a:p>
                      <a:pPr marL="0" marR="0" algn="ctr">
                        <a:lnSpc>
                          <a:spcPct val="107000"/>
                        </a:lnSpc>
                        <a:spcBef>
                          <a:spcPts val="0"/>
                        </a:spcBef>
                        <a:spcAft>
                          <a:spcPts val="0"/>
                        </a:spcAft>
                      </a:pPr>
                      <a:r>
                        <a:rPr lang="en-US" sz="2000" kern="100" dirty="0">
                          <a:solidFill>
                            <a:schemeClr val="bg1"/>
                          </a:solidFill>
                          <a:effectLst/>
                          <a:latin typeface="Tw Cen MT" panose="020B0602020104020603" pitchFamily="34" charset="0"/>
                        </a:rPr>
                        <a:t>Science</a:t>
                      </a:r>
                      <a:endParaRPr lang="en-US" sz="2000" kern="1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3.0</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4.0</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189618"/>
                  </a:ext>
                </a:extLst>
              </a:tr>
              <a:tr h="256945">
                <a:tc>
                  <a:txBody>
                    <a:bodyPr/>
                    <a:lstStyle/>
                    <a:p>
                      <a:pPr marL="0" marR="0" algn="ctr">
                        <a:lnSpc>
                          <a:spcPct val="107000"/>
                        </a:lnSpc>
                        <a:spcBef>
                          <a:spcPts val="0"/>
                        </a:spcBef>
                        <a:spcAft>
                          <a:spcPts val="0"/>
                        </a:spcAft>
                      </a:pPr>
                      <a:r>
                        <a:rPr lang="en-US" sz="2000" kern="100">
                          <a:solidFill>
                            <a:schemeClr val="bg1"/>
                          </a:solidFill>
                          <a:effectLst/>
                          <a:latin typeface="Tw Cen MT" panose="020B0602020104020603" pitchFamily="34" charset="0"/>
                        </a:rPr>
                        <a:t>CTE</a:t>
                      </a:r>
                      <a:endParaRPr lang="en-US" sz="2000" kern="10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1.0</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1.0</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2020372"/>
                  </a:ext>
                </a:extLst>
              </a:tr>
              <a:tr h="256945">
                <a:tc>
                  <a:txBody>
                    <a:bodyPr/>
                    <a:lstStyle/>
                    <a:p>
                      <a:pPr marL="0" marR="0" algn="ctr">
                        <a:lnSpc>
                          <a:spcPct val="107000"/>
                        </a:lnSpc>
                        <a:spcBef>
                          <a:spcPts val="0"/>
                        </a:spcBef>
                        <a:spcAft>
                          <a:spcPts val="0"/>
                        </a:spcAft>
                      </a:pPr>
                      <a:r>
                        <a:rPr lang="en-US" sz="2000" kern="100" dirty="0">
                          <a:solidFill>
                            <a:schemeClr val="bg1"/>
                          </a:solidFill>
                          <a:effectLst/>
                          <a:latin typeface="Tw Cen MT" panose="020B0602020104020603" pitchFamily="34" charset="0"/>
                        </a:rPr>
                        <a:t>Health</a:t>
                      </a:r>
                      <a:endParaRPr lang="en-US" sz="2000" kern="1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.5</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.5</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7103339"/>
                  </a:ext>
                </a:extLst>
              </a:tr>
              <a:tr h="256945">
                <a:tc>
                  <a:txBody>
                    <a:bodyPr/>
                    <a:lstStyle/>
                    <a:p>
                      <a:pPr marL="0" marR="0" algn="ctr">
                        <a:lnSpc>
                          <a:spcPct val="107000"/>
                        </a:lnSpc>
                        <a:spcBef>
                          <a:spcPts val="0"/>
                        </a:spcBef>
                        <a:spcAft>
                          <a:spcPts val="0"/>
                        </a:spcAft>
                      </a:pPr>
                      <a:r>
                        <a:rPr lang="en-US" sz="2000" kern="100" dirty="0">
                          <a:solidFill>
                            <a:schemeClr val="bg1"/>
                          </a:solidFill>
                          <a:effectLst/>
                          <a:latin typeface="Tw Cen MT" panose="020B0602020104020603" pitchFamily="34" charset="0"/>
                        </a:rPr>
                        <a:t>Fitness</a:t>
                      </a:r>
                      <a:endParaRPr lang="en-US" sz="2000" kern="1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1.5</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1.5</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6077559"/>
                  </a:ext>
                </a:extLst>
              </a:tr>
              <a:tr h="256945">
                <a:tc rowSpan="2">
                  <a:txBody>
                    <a:bodyPr/>
                    <a:lstStyle/>
                    <a:p>
                      <a:pPr marL="0" marR="0" algn="ctr">
                        <a:lnSpc>
                          <a:spcPct val="107000"/>
                        </a:lnSpc>
                        <a:spcBef>
                          <a:spcPts val="0"/>
                        </a:spcBef>
                        <a:spcAft>
                          <a:spcPts val="0"/>
                        </a:spcAft>
                      </a:pPr>
                      <a:r>
                        <a:rPr lang="en-US" sz="2000" kern="100" dirty="0">
                          <a:solidFill>
                            <a:schemeClr val="bg1"/>
                          </a:solidFill>
                          <a:effectLst/>
                          <a:latin typeface="Tw Cen MT" panose="020B0602020104020603" pitchFamily="34" charset="0"/>
                        </a:rPr>
                        <a:t>Arts*</a:t>
                      </a:r>
                      <a:endParaRPr lang="en-US" sz="2000" kern="1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1.0/2.0*</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1.0/2.0*</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746808"/>
                  </a:ext>
                </a:extLst>
              </a:tr>
              <a:tr h="220046">
                <a:tc vMerge="1">
                  <a:txBody>
                    <a:bodyPr/>
                    <a:lstStyle/>
                    <a:p>
                      <a:endParaRPr lang="en-US"/>
                    </a:p>
                  </a:txBody>
                  <a:tcPr/>
                </a:tc>
                <a:tc gridSpan="2">
                  <a:txBody>
                    <a:bodyPr/>
                    <a:lstStyle/>
                    <a:p>
                      <a:pPr marL="0" marR="0" algn="l">
                        <a:lnSpc>
                          <a:spcPct val="107000"/>
                        </a:lnSpc>
                        <a:spcBef>
                          <a:spcPts val="0"/>
                        </a:spcBef>
                        <a:spcAft>
                          <a:spcPts val="0"/>
                        </a:spcAft>
                      </a:pPr>
                      <a:r>
                        <a:rPr lang="en-US" sz="1800" kern="100" dirty="0">
                          <a:solidFill>
                            <a:schemeClr val="tx1">
                              <a:lumMod val="95000"/>
                            </a:schemeClr>
                          </a:solidFill>
                          <a:effectLst/>
                          <a:latin typeface="Tw Cen MT" panose="020B0602020104020603" pitchFamily="34" charset="0"/>
                        </a:rPr>
                        <a:t>*1.0 credit of Art can be substituted for a Personalized Pathway Elective to support your post-HS plan.</a:t>
                      </a:r>
                      <a:endParaRPr lang="en-US" sz="1800" kern="100" dirty="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457539443"/>
                  </a:ext>
                </a:extLst>
              </a:tr>
              <a:tr h="212846">
                <a:tc rowSpan="2">
                  <a:txBody>
                    <a:bodyPr/>
                    <a:lstStyle/>
                    <a:p>
                      <a:pPr marL="0" marR="0" algn="ctr">
                        <a:lnSpc>
                          <a:spcPct val="107000"/>
                        </a:lnSpc>
                        <a:spcBef>
                          <a:spcPts val="0"/>
                        </a:spcBef>
                        <a:spcAft>
                          <a:spcPts val="0"/>
                        </a:spcAft>
                      </a:pPr>
                      <a:r>
                        <a:rPr lang="en-US" sz="2000" kern="100" dirty="0">
                          <a:solidFill>
                            <a:schemeClr val="bg1"/>
                          </a:solidFill>
                          <a:effectLst/>
                          <a:latin typeface="Tw Cen MT" panose="020B0602020104020603" pitchFamily="34" charset="0"/>
                        </a:rPr>
                        <a:t>Electives^</a:t>
                      </a:r>
                      <a:endParaRPr lang="en-US" sz="2000" kern="1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7.0^</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000" kern="100">
                          <a:solidFill>
                            <a:schemeClr val="tx1">
                              <a:lumMod val="95000"/>
                            </a:schemeClr>
                          </a:solidFill>
                          <a:effectLst/>
                          <a:latin typeface="Tw Cen MT" panose="020B0602020104020603" pitchFamily="34" charset="0"/>
                        </a:rPr>
                        <a:t>5.0^ (+1.0 Math, 1.0 Science)</a:t>
                      </a:r>
                      <a:endParaRPr lang="en-US" sz="2000" kern="10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4582892"/>
                  </a:ext>
                </a:extLst>
              </a:tr>
              <a:tr h="463942">
                <a:tc vMerge="1">
                  <a:txBody>
                    <a:bodyPr/>
                    <a:lstStyle/>
                    <a:p>
                      <a:endParaRPr lang="en-US"/>
                    </a:p>
                  </a:txBody>
                  <a:tcPr/>
                </a:tc>
                <a:tc gridSpan="2">
                  <a:txBody>
                    <a:bodyPr/>
                    <a:lstStyle/>
                    <a:p>
                      <a:pPr marL="342900" marR="0" lvl="0" indent="-342900" algn="l">
                        <a:lnSpc>
                          <a:spcPct val="107000"/>
                        </a:lnSpc>
                        <a:spcBef>
                          <a:spcPts val="0"/>
                        </a:spcBef>
                        <a:spcAft>
                          <a:spcPts val="0"/>
                        </a:spcAft>
                        <a:buFont typeface="+mj-lt"/>
                        <a:buAutoNum type="arabicPeriod"/>
                        <a:tabLst>
                          <a:tab pos="457200" algn="l"/>
                        </a:tabLst>
                      </a:pPr>
                      <a:r>
                        <a:rPr lang="en-US" sz="1800" kern="100" dirty="0">
                          <a:solidFill>
                            <a:schemeClr val="tx1">
                              <a:lumMod val="95000"/>
                            </a:schemeClr>
                          </a:solidFill>
                          <a:effectLst/>
                          <a:latin typeface="Tw Cen MT" panose="020B0602020104020603" pitchFamily="34" charset="0"/>
                        </a:rPr>
                        <a:t>2.0 (or more) should be focused on your post-HS plan.</a:t>
                      </a:r>
                    </a:p>
                    <a:p>
                      <a:pPr marL="342900" marR="0" lvl="0" indent="-342900" algn="l">
                        <a:lnSpc>
                          <a:spcPct val="107000"/>
                        </a:lnSpc>
                        <a:spcBef>
                          <a:spcPts val="0"/>
                        </a:spcBef>
                        <a:spcAft>
                          <a:spcPts val="0"/>
                        </a:spcAft>
                        <a:buFont typeface="+mj-lt"/>
                        <a:buAutoNum type="arabicPeriod"/>
                        <a:tabLst>
                          <a:tab pos="457200" algn="l"/>
                        </a:tabLst>
                      </a:pPr>
                      <a:r>
                        <a:rPr lang="en-US" sz="1800" kern="100" dirty="0">
                          <a:solidFill>
                            <a:schemeClr val="tx1">
                              <a:lumMod val="95000"/>
                            </a:schemeClr>
                          </a:solidFill>
                          <a:effectLst/>
                          <a:latin typeface="Tw Cen MT" panose="020B0602020104020603" pitchFamily="34" charset="0"/>
                        </a:rPr>
                        <a:t>If your Personalized Pathway is to a 4 Year College, 2.0 of your electives need to be World Language.</a:t>
                      </a:r>
                      <a:endParaRPr lang="en-US" sz="1800" kern="100" dirty="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123433758"/>
                  </a:ext>
                </a:extLst>
              </a:tr>
              <a:tr h="256945">
                <a:tc>
                  <a:txBody>
                    <a:bodyPr/>
                    <a:lstStyle/>
                    <a:p>
                      <a:pPr marL="0" marR="0" algn="ctr">
                        <a:lnSpc>
                          <a:spcPct val="107000"/>
                        </a:lnSpc>
                        <a:spcBef>
                          <a:spcPts val="0"/>
                        </a:spcBef>
                        <a:spcAft>
                          <a:spcPts val="0"/>
                        </a:spcAft>
                      </a:pPr>
                      <a:r>
                        <a:rPr lang="en-US" sz="2000" kern="100" dirty="0">
                          <a:solidFill>
                            <a:schemeClr val="bg1"/>
                          </a:solidFill>
                          <a:effectLst/>
                          <a:latin typeface="Tw Cen MT" panose="020B0602020104020603" pitchFamily="34" charset="0"/>
                        </a:rPr>
                        <a:t>Total</a:t>
                      </a:r>
                      <a:endParaRPr lang="en-US" sz="2000" kern="100" dirty="0">
                        <a:solidFill>
                          <a:schemeClr val="bg1"/>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lnSpc>
                          <a:spcPct val="107000"/>
                        </a:lnSpc>
                        <a:spcBef>
                          <a:spcPts val="0"/>
                        </a:spcBef>
                        <a:spcAft>
                          <a:spcPts val="0"/>
                        </a:spcAft>
                      </a:pPr>
                      <a:r>
                        <a:rPr lang="en-US" sz="2000" kern="100" dirty="0">
                          <a:solidFill>
                            <a:schemeClr val="tx1">
                              <a:lumMod val="95000"/>
                            </a:schemeClr>
                          </a:solidFill>
                          <a:effectLst/>
                          <a:latin typeface="Tw Cen MT" panose="020B0602020104020603" pitchFamily="34" charset="0"/>
                        </a:rPr>
                        <a:t>24.0</a:t>
                      </a:r>
                      <a:endParaRPr lang="en-US" sz="2000" kern="100" dirty="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000" kern="100" dirty="0">
                          <a:solidFill>
                            <a:schemeClr val="tx1">
                              <a:lumMod val="95000"/>
                            </a:schemeClr>
                          </a:solidFill>
                          <a:effectLst/>
                          <a:latin typeface="Tw Cen MT" panose="020B0602020104020603" pitchFamily="34" charset="0"/>
                        </a:rPr>
                        <a:t>24.0</a:t>
                      </a:r>
                      <a:endParaRPr lang="en-US" sz="2000" kern="100" dirty="0">
                        <a:solidFill>
                          <a:schemeClr val="tx1">
                            <a:lumMod val="95000"/>
                          </a:schemeClr>
                        </a:solidFill>
                        <a:effectLst/>
                        <a:latin typeface="Tw Cen MT" panose="020B0602020104020603" pitchFamily="34" charset="0"/>
                        <a:ea typeface="Calibri" panose="020F0502020204030204" pitchFamily="34" charset="0"/>
                        <a:cs typeface="Times New Roman" panose="02020603050405020304" pitchFamily="18" charset="0"/>
                      </a:endParaRPr>
                    </a:p>
                  </a:txBody>
                  <a:tcPr marL="48599" marR="48599" marT="67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2743320"/>
                  </a:ext>
                </a:extLst>
              </a:tr>
            </a:tbl>
          </a:graphicData>
        </a:graphic>
      </p:graphicFrame>
    </p:spTree>
    <p:extLst>
      <p:ext uri="{BB962C8B-B14F-4D97-AF65-F5344CB8AC3E}">
        <p14:creationId xmlns:p14="http://schemas.microsoft.com/office/powerpoint/2010/main" val="90485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10" name="Google Shape;183;p31">
            <a:extLst>
              <a:ext uri="{FF2B5EF4-FFF2-40B4-BE49-F238E27FC236}">
                <a16:creationId xmlns:a16="http://schemas.microsoft.com/office/drawing/2014/main" id="{6AE40813-41A9-BDCF-4492-D8EA3CD7D805}"/>
              </a:ext>
            </a:extLst>
          </p:cNvPr>
          <p:cNvSpPr txBox="1">
            <a:spLocks/>
          </p:cNvSpPr>
          <p:nvPr/>
        </p:nvSpPr>
        <p:spPr>
          <a:xfrm>
            <a:off x="951500" y="2154117"/>
            <a:ext cx="8478251" cy="1463040"/>
          </a:xfrm>
          <a:prstGeom prst="rect">
            <a:avLst/>
          </a:prstGeom>
          <a:solidFill>
            <a:schemeClr val="bg1"/>
          </a:solidFill>
          <a:ln w="57150">
            <a:solidFill>
              <a:srgbClr val="99FF66"/>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667"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marL="171450" indent="-171450" algn="l"/>
            <a:r>
              <a:rPr lang="en-US" sz="2800" dirty="0">
                <a:solidFill>
                  <a:srgbClr val="FF6600"/>
                </a:solidFill>
                <a:latin typeface="Tw Cen MT" panose="020B0602020104020603" pitchFamily="34" charset="0"/>
              </a:rPr>
              <a:t>ENGLISH 9</a:t>
            </a:r>
            <a:br>
              <a:rPr lang="en-US" sz="2800" dirty="0">
                <a:solidFill>
                  <a:srgbClr val="FF6600"/>
                </a:solidFill>
                <a:latin typeface="Tw Cen MT" panose="020B0602020104020603" pitchFamily="34" charset="0"/>
              </a:rPr>
            </a:br>
            <a:r>
              <a:rPr lang="en-US" sz="2800" b="0" dirty="0">
                <a:solidFill>
                  <a:schemeClr val="tx1"/>
                </a:solidFill>
                <a:latin typeface="Tw Cen MT" panose="020B0602020104020603" pitchFamily="34" charset="0"/>
              </a:rPr>
              <a:t>Focus on reading, writing, grammar using the Springboard Curriculum</a:t>
            </a:r>
          </a:p>
        </p:txBody>
      </p:sp>
      <p:sp>
        <p:nvSpPr>
          <p:cNvPr id="11" name="Google Shape;186;p31">
            <a:extLst>
              <a:ext uri="{FF2B5EF4-FFF2-40B4-BE49-F238E27FC236}">
                <a16:creationId xmlns:a16="http://schemas.microsoft.com/office/drawing/2014/main" id="{00F7A735-A275-CCF5-3C0C-DD23999136D0}"/>
              </a:ext>
            </a:extLst>
          </p:cNvPr>
          <p:cNvSpPr txBox="1">
            <a:spLocks noGrp="1"/>
          </p:cNvSpPr>
          <p:nvPr>
            <p:ph type="title"/>
          </p:nvPr>
        </p:nvSpPr>
        <p:spPr>
          <a:xfrm>
            <a:off x="376049" y="392641"/>
            <a:ext cx="11439902" cy="763600"/>
          </a:xfrm>
          <a:prstGeom prst="rect">
            <a:avLst/>
          </a:prstGeom>
        </p:spPr>
        <p:txBody>
          <a:bodyPr spcFirstLastPara="1" wrap="square" lIns="121900" tIns="121900" rIns="121900" bIns="121900" anchor="ctr" anchorCtr="0">
            <a:noAutofit/>
          </a:bodyPr>
          <a:lstStyle/>
          <a:p>
            <a:pPr algn="l"/>
            <a:r>
              <a:rPr lang="en" sz="4400" dirty="0">
                <a:solidFill>
                  <a:schemeClr val="accent1"/>
                </a:solidFill>
                <a:latin typeface="Tw Cen MT" panose="020B0602020104020603" pitchFamily="34" charset="0"/>
              </a:rPr>
              <a:t>ENGLISH OPTIONS</a:t>
            </a:r>
            <a:br>
              <a:rPr lang="en" sz="4400" dirty="0">
                <a:solidFill>
                  <a:schemeClr val="accent1"/>
                </a:solidFill>
                <a:latin typeface="Tw Cen MT" panose="020B0602020104020603" pitchFamily="34" charset="0"/>
              </a:rPr>
            </a:br>
            <a:r>
              <a:rPr lang="en" sz="3200" dirty="0">
                <a:solidFill>
                  <a:schemeClr val="tx1"/>
                </a:solidFill>
                <a:latin typeface="Tw Cen MT" panose="020B0602020104020603" pitchFamily="34" charset="0"/>
              </a:rPr>
              <a:t>4 credits required to graduate</a:t>
            </a:r>
            <a:endParaRPr sz="4400" dirty="0">
              <a:solidFill>
                <a:schemeClr val="tx1"/>
              </a:solidFill>
              <a:latin typeface="Tw Cen MT" panose="020B0602020104020603" pitchFamily="34" charset="0"/>
            </a:endParaRPr>
          </a:p>
        </p:txBody>
      </p:sp>
      <p:sp>
        <p:nvSpPr>
          <p:cNvPr id="13" name="Google Shape;183;p31">
            <a:extLst>
              <a:ext uri="{FF2B5EF4-FFF2-40B4-BE49-F238E27FC236}">
                <a16:creationId xmlns:a16="http://schemas.microsoft.com/office/drawing/2014/main" id="{D71A2C26-2013-8536-DB1F-1D2BBE697E4B}"/>
              </a:ext>
            </a:extLst>
          </p:cNvPr>
          <p:cNvSpPr txBox="1">
            <a:spLocks/>
          </p:cNvSpPr>
          <p:nvPr/>
        </p:nvSpPr>
        <p:spPr>
          <a:xfrm>
            <a:off x="951499" y="3857579"/>
            <a:ext cx="8478251" cy="1463040"/>
          </a:xfrm>
          <a:prstGeom prst="rect">
            <a:avLst/>
          </a:prstGeom>
          <a:solidFill>
            <a:schemeClr val="bg1"/>
          </a:solidFill>
          <a:ln w="57150">
            <a:solidFill>
              <a:srgbClr val="3399FF"/>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a:defPPr>
            <a:lvl1pPr marL="171450" indent="-171450">
              <a:buClr>
                <a:schemeClr val="lt1"/>
              </a:buClr>
              <a:buSzPts val="1800"/>
              <a:buFont typeface="Lexend Exa"/>
              <a:buNone/>
              <a:defRPr sz="2800" b="1">
                <a:solidFill>
                  <a:srgbClr val="FF6600"/>
                </a:solidFill>
                <a:latin typeface="Lexend Exa"/>
                <a:ea typeface="Lexend Exa"/>
                <a:cs typeface="Lexend Exa"/>
              </a:defRPr>
            </a:lvl1pPr>
            <a:lvl2pPr algn="ctr">
              <a:buClr>
                <a:schemeClr val="lt1"/>
              </a:buClr>
              <a:buSzPts val="3000"/>
              <a:buFont typeface="Lexend Exa"/>
              <a:buNone/>
              <a:defRPr sz="3000" b="1">
                <a:solidFill>
                  <a:schemeClr val="lt1"/>
                </a:solidFill>
                <a:latin typeface="Lexend Exa"/>
                <a:ea typeface="Lexend Exa"/>
                <a:cs typeface="Lexend Exa"/>
              </a:defRPr>
            </a:lvl2pPr>
            <a:lvl3pPr algn="ctr">
              <a:buClr>
                <a:schemeClr val="lt1"/>
              </a:buClr>
              <a:buSzPts val="3000"/>
              <a:buFont typeface="Lexend Exa"/>
              <a:buNone/>
              <a:defRPr sz="3000" b="1">
                <a:solidFill>
                  <a:schemeClr val="lt1"/>
                </a:solidFill>
                <a:latin typeface="Lexend Exa"/>
                <a:ea typeface="Lexend Exa"/>
                <a:cs typeface="Lexend Exa"/>
              </a:defRPr>
            </a:lvl3pPr>
            <a:lvl4pPr algn="ctr">
              <a:buClr>
                <a:schemeClr val="lt1"/>
              </a:buClr>
              <a:buSzPts val="3000"/>
              <a:buFont typeface="Lexend Exa"/>
              <a:buNone/>
              <a:defRPr sz="3000" b="1">
                <a:solidFill>
                  <a:schemeClr val="lt1"/>
                </a:solidFill>
                <a:latin typeface="Lexend Exa"/>
                <a:ea typeface="Lexend Exa"/>
                <a:cs typeface="Lexend Exa"/>
              </a:defRPr>
            </a:lvl4pPr>
            <a:lvl5pPr algn="ctr">
              <a:buClr>
                <a:schemeClr val="lt1"/>
              </a:buClr>
              <a:buSzPts val="3000"/>
              <a:buFont typeface="Lexend Exa"/>
              <a:buNone/>
              <a:defRPr sz="3000" b="1">
                <a:solidFill>
                  <a:schemeClr val="lt1"/>
                </a:solidFill>
                <a:latin typeface="Lexend Exa"/>
                <a:ea typeface="Lexend Exa"/>
                <a:cs typeface="Lexend Exa"/>
              </a:defRPr>
            </a:lvl5pPr>
            <a:lvl6pPr algn="ctr">
              <a:buClr>
                <a:schemeClr val="lt1"/>
              </a:buClr>
              <a:buSzPts val="3000"/>
              <a:buFont typeface="Lexend Exa"/>
              <a:buNone/>
              <a:defRPr sz="3000" b="1">
                <a:solidFill>
                  <a:schemeClr val="lt1"/>
                </a:solidFill>
                <a:latin typeface="Lexend Exa"/>
                <a:ea typeface="Lexend Exa"/>
                <a:cs typeface="Lexend Exa"/>
              </a:defRPr>
            </a:lvl6pPr>
            <a:lvl7pPr algn="ctr">
              <a:buClr>
                <a:schemeClr val="lt1"/>
              </a:buClr>
              <a:buSzPts val="3000"/>
              <a:buFont typeface="Lexend Exa"/>
              <a:buNone/>
              <a:defRPr sz="3000" b="1">
                <a:solidFill>
                  <a:schemeClr val="lt1"/>
                </a:solidFill>
                <a:latin typeface="Lexend Exa"/>
                <a:ea typeface="Lexend Exa"/>
                <a:cs typeface="Lexend Exa"/>
              </a:defRPr>
            </a:lvl7pPr>
            <a:lvl8pPr algn="ctr">
              <a:buClr>
                <a:schemeClr val="lt1"/>
              </a:buClr>
              <a:buSzPts val="3000"/>
              <a:buFont typeface="Lexend Exa"/>
              <a:buNone/>
              <a:defRPr sz="3000" b="1">
                <a:solidFill>
                  <a:schemeClr val="lt1"/>
                </a:solidFill>
                <a:latin typeface="Lexend Exa"/>
                <a:ea typeface="Lexend Exa"/>
                <a:cs typeface="Lexend Exa"/>
              </a:defRPr>
            </a:lvl8pPr>
            <a:lvl9pPr algn="ctr">
              <a:buClr>
                <a:schemeClr val="lt1"/>
              </a:buClr>
              <a:buSzPts val="3000"/>
              <a:buFont typeface="Lexend Exa"/>
              <a:buNone/>
              <a:defRPr sz="3000" b="1">
                <a:solidFill>
                  <a:schemeClr val="lt1"/>
                </a:solidFill>
                <a:latin typeface="Lexend Exa"/>
                <a:ea typeface="Lexend Exa"/>
                <a:cs typeface="Lexend Exa"/>
              </a:defRPr>
            </a:lvl9pPr>
          </a:lstStyle>
          <a:p>
            <a:r>
              <a:rPr lang="en-US" dirty="0">
                <a:latin typeface="Tw Cen MT" panose="020B0602020104020603" pitchFamily="34" charset="0"/>
              </a:rPr>
              <a:t>ENGLISH 9 Honors</a:t>
            </a:r>
            <a:br>
              <a:rPr lang="en-US" dirty="0">
                <a:latin typeface="Tw Cen MT" panose="020B0602020104020603" pitchFamily="34" charset="0"/>
              </a:rPr>
            </a:br>
            <a:r>
              <a:rPr lang="en-US" b="0" dirty="0">
                <a:solidFill>
                  <a:schemeClr val="tx1"/>
                </a:solidFill>
                <a:latin typeface="Tw Cen MT" panose="020B0602020104020603" pitchFamily="34" charset="0"/>
                <a:sym typeface="Lexend Exa"/>
              </a:rPr>
              <a:t>More sophisticated reading and writing instruction to prepare for AP at 11th/12th grades</a:t>
            </a:r>
          </a:p>
        </p:txBody>
      </p:sp>
    </p:spTree>
    <p:extLst>
      <p:ext uri="{BB962C8B-B14F-4D97-AF65-F5344CB8AC3E}">
        <p14:creationId xmlns:p14="http://schemas.microsoft.com/office/powerpoint/2010/main" val="58798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9">
            <a:extLst>
              <a:ext uri="{FF2B5EF4-FFF2-40B4-BE49-F238E27FC236}">
                <a16:creationId xmlns:a16="http://schemas.microsoft.com/office/drawing/2014/main" id="{DD866EBF-D076-13D9-CD62-E7FD02FB59B7}"/>
              </a:ext>
            </a:extLst>
          </p:cNvPr>
          <p:cNvSpPr>
            <a:spLocks noChangeArrowheads="1"/>
          </p:cNvSpPr>
          <p:nvPr/>
        </p:nvSpPr>
        <p:spPr bwMode="auto">
          <a:xfrm>
            <a:off x="1141950" y="1721979"/>
            <a:ext cx="2807802" cy="709288"/>
          </a:xfrm>
          <a:prstGeom prst="rect">
            <a:avLst/>
          </a:prstGeom>
          <a:solidFill>
            <a:schemeClr val="bg1">
              <a:lumMod val="95000"/>
            </a:schemeClr>
          </a:solidFill>
          <a:ln w="28575">
            <a:solidFill>
              <a:srgbClr val="99FF66"/>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defTabSz="914377">
              <a:buClrTx/>
            </a:pPr>
            <a:r>
              <a:rPr lang="en-US" sz="3600" b="1" kern="1200" dirty="0">
                <a:solidFill>
                  <a:srgbClr val="FF6600"/>
                </a:solidFill>
                <a:latin typeface="Tw Cen MT" panose="020B0602020104020603" pitchFamily="34" charset="0"/>
              </a:rPr>
              <a:t>Algebra</a:t>
            </a:r>
          </a:p>
        </p:txBody>
      </p:sp>
      <p:sp>
        <p:nvSpPr>
          <p:cNvPr id="6" name="AutoShape 35">
            <a:extLst>
              <a:ext uri="{FF2B5EF4-FFF2-40B4-BE49-F238E27FC236}">
                <a16:creationId xmlns:a16="http://schemas.microsoft.com/office/drawing/2014/main" id="{70516FBA-4D6A-ED65-1FDE-1BE47C8EA65D}"/>
              </a:ext>
            </a:extLst>
          </p:cNvPr>
          <p:cNvSpPr>
            <a:spLocks noChangeArrowheads="1"/>
          </p:cNvSpPr>
          <p:nvPr/>
        </p:nvSpPr>
        <p:spPr bwMode="auto">
          <a:xfrm>
            <a:off x="4681163" y="1721977"/>
            <a:ext cx="3298475" cy="709289"/>
          </a:xfrm>
          <a:prstGeom prst="rect">
            <a:avLst/>
          </a:prstGeom>
          <a:solidFill>
            <a:schemeClr val="bg1">
              <a:lumMod val="95000"/>
            </a:schemeClr>
          </a:solidFill>
          <a:ln w="28575">
            <a:solidFill>
              <a:srgbClr val="FF00FF"/>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defTabSz="914377">
              <a:buClrTx/>
            </a:pPr>
            <a:r>
              <a:rPr lang="en-US" sz="3600" b="1" kern="1200" dirty="0">
                <a:solidFill>
                  <a:srgbClr val="FF6600"/>
                </a:solidFill>
                <a:latin typeface="Tw Cen MT" panose="020B0602020104020603" pitchFamily="34" charset="0"/>
              </a:rPr>
              <a:t>Geometry</a:t>
            </a:r>
          </a:p>
        </p:txBody>
      </p:sp>
      <p:sp>
        <p:nvSpPr>
          <p:cNvPr id="7" name="AutoShape 35">
            <a:extLst>
              <a:ext uri="{FF2B5EF4-FFF2-40B4-BE49-F238E27FC236}">
                <a16:creationId xmlns:a16="http://schemas.microsoft.com/office/drawing/2014/main" id="{DD99B714-017B-0C1F-019D-B547DC198CD4}"/>
              </a:ext>
            </a:extLst>
          </p:cNvPr>
          <p:cNvSpPr>
            <a:spLocks noChangeArrowheads="1"/>
          </p:cNvSpPr>
          <p:nvPr/>
        </p:nvSpPr>
        <p:spPr bwMode="auto">
          <a:xfrm>
            <a:off x="4681163" y="2670815"/>
            <a:ext cx="3298475" cy="1156341"/>
          </a:xfrm>
          <a:prstGeom prst="rect">
            <a:avLst/>
          </a:prstGeom>
          <a:solidFill>
            <a:schemeClr val="bg1">
              <a:lumMod val="95000"/>
            </a:schemeClr>
          </a:solidFill>
          <a:ln w="28575">
            <a:solidFill>
              <a:srgbClr val="FF00FF"/>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defTabSz="914377">
              <a:buClrTx/>
            </a:pPr>
            <a:r>
              <a:rPr lang="en-US" sz="3600" b="1" kern="1200" dirty="0">
                <a:solidFill>
                  <a:srgbClr val="FF6600"/>
                </a:solidFill>
                <a:latin typeface="Tw Cen MT" panose="020B0602020104020603" pitchFamily="34" charset="0"/>
              </a:rPr>
              <a:t>Honors</a:t>
            </a:r>
          </a:p>
          <a:p>
            <a:pPr algn="ctr" defTabSz="914377">
              <a:buClrTx/>
            </a:pPr>
            <a:r>
              <a:rPr lang="en-US" sz="3600" b="1" kern="1200" dirty="0">
                <a:solidFill>
                  <a:srgbClr val="FF6600"/>
                </a:solidFill>
                <a:latin typeface="Tw Cen MT" panose="020B0602020104020603" pitchFamily="34" charset="0"/>
              </a:rPr>
              <a:t>Geometry</a:t>
            </a:r>
          </a:p>
        </p:txBody>
      </p:sp>
      <p:sp>
        <p:nvSpPr>
          <p:cNvPr id="11" name="AutoShape 32">
            <a:extLst>
              <a:ext uri="{FF2B5EF4-FFF2-40B4-BE49-F238E27FC236}">
                <a16:creationId xmlns:a16="http://schemas.microsoft.com/office/drawing/2014/main" id="{6EAB30CF-3FF7-72BF-DEAC-5FD4F26FBFE8}"/>
              </a:ext>
            </a:extLst>
          </p:cNvPr>
          <p:cNvSpPr>
            <a:spLocks noChangeArrowheads="1"/>
          </p:cNvSpPr>
          <p:nvPr/>
        </p:nvSpPr>
        <p:spPr bwMode="auto">
          <a:xfrm>
            <a:off x="8386693" y="2668564"/>
            <a:ext cx="3268071" cy="1156341"/>
          </a:xfrm>
          <a:prstGeom prst="rect">
            <a:avLst/>
          </a:prstGeom>
          <a:solidFill>
            <a:schemeClr val="bg1">
              <a:lumMod val="95000"/>
            </a:schemeClr>
          </a:solidFill>
          <a:ln w="28575">
            <a:solidFill>
              <a:srgbClr val="3333CC"/>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defTabSz="914377">
              <a:buClrTx/>
            </a:pPr>
            <a:r>
              <a:rPr lang="en-US" sz="3600" b="1" kern="1200" dirty="0">
                <a:solidFill>
                  <a:srgbClr val="FF6600"/>
                </a:solidFill>
                <a:latin typeface="Tw Cen MT" panose="020B0602020104020603" pitchFamily="34" charset="0"/>
              </a:rPr>
              <a:t>Honors</a:t>
            </a:r>
          </a:p>
          <a:p>
            <a:pPr algn="ctr" defTabSz="914377">
              <a:buClrTx/>
            </a:pPr>
            <a:r>
              <a:rPr lang="en-US" sz="3600" b="1" kern="1200" dirty="0">
                <a:solidFill>
                  <a:srgbClr val="FF6600"/>
                </a:solidFill>
                <a:latin typeface="Tw Cen MT" panose="020B0602020104020603" pitchFamily="34" charset="0"/>
              </a:rPr>
              <a:t>Algebra 2</a:t>
            </a:r>
          </a:p>
        </p:txBody>
      </p:sp>
      <p:sp>
        <p:nvSpPr>
          <p:cNvPr id="51" name="AutoShape 32">
            <a:extLst>
              <a:ext uri="{FF2B5EF4-FFF2-40B4-BE49-F238E27FC236}">
                <a16:creationId xmlns:a16="http://schemas.microsoft.com/office/drawing/2014/main" id="{7E3BE275-7226-FE06-C63F-E63D3C18BBE6}"/>
              </a:ext>
            </a:extLst>
          </p:cNvPr>
          <p:cNvSpPr>
            <a:spLocks noChangeArrowheads="1"/>
          </p:cNvSpPr>
          <p:nvPr/>
        </p:nvSpPr>
        <p:spPr bwMode="auto">
          <a:xfrm>
            <a:off x="8386693" y="1694929"/>
            <a:ext cx="3268071" cy="704977"/>
          </a:xfrm>
          <a:prstGeom prst="rect">
            <a:avLst/>
          </a:prstGeom>
          <a:solidFill>
            <a:schemeClr val="bg1">
              <a:lumMod val="95000"/>
            </a:schemeClr>
          </a:solidFill>
          <a:ln w="28575">
            <a:solidFill>
              <a:srgbClr val="3333CC"/>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algn="ctr" defTabSz="914377">
              <a:buClrTx/>
            </a:pPr>
            <a:r>
              <a:rPr lang="en-US" sz="3600" b="1" kern="1200" dirty="0">
                <a:solidFill>
                  <a:srgbClr val="FF6600"/>
                </a:solidFill>
                <a:latin typeface="Tw Cen MT" panose="020B0602020104020603" pitchFamily="34" charset="0"/>
              </a:rPr>
              <a:t>Algebra 2</a:t>
            </a:r>
          </a:p>
        </p:txBody>
      </p:sp>
      <p:sp>
        <p:nvSpPr>
          <p:cNvPr id="3" name="TextBox 2">
            <a:extLst>
              <a:ext uri="{FF2B5EF4-FFF2-40B4-BE49-F238E27FC236}">
                <a16:creationId xmlns:a16="http://schemas.microsoft.com/office/drawing/2014/main" id="{445F7051-C984-66CD-3C01-B5B5A498C92B}"/>
              </a:ext>
            </a:extLst>
          </p:cNvPr>
          <p:cNvSpPr txBox="1"/>
          <p:nvPr/>
        </p:nvSpPr>
        <p:spPr>
          <a:xfrm>
            <a:off x="439447" y="155946"/>
            <a:ext cx="10866709" cy="1261884"/>
          </a:xfrm>
          <a:prstGeom prst="rect">
            <a:avLst/>
          </a:prstGeom>
          <a:noFill/>
        </p:spPr>
        <p:txBody>
          <a:bodyPr wrap="square">
            <a:spAutoFit/>
          </a:bodyPr>
          <a:lstStyle/>
          <a:p>
            <a:pPr algn="l"/>
            <a:r>
              <a:rPr lang="en-US" sz="4400" kern="1200" cap="all" dirty="0">
                <a:solidFill>
                  <a:schemeClr val="accent1"/>
                </a:solidFill>
                <a:latin typeface="Tw Cen MT" panose="020B0602020104020603" pitchFamily="34" charset="0"/>
                <a:ea typeface="+mj-ea"/>
                <a:cs typeface="+mj-cs"/>
              </a:rPr>
              <a:t>MATH OPTIONS</a:t>
            </a:r>
            <a:br>
              <a:rPr lang="en-US" sz="4400" kern="1200" cap="all" dirty="0">
                <a:solidFill>
                  <a:schemeClr val="accent1"/>
                </a:solidFill>
                <a:latin typeface="Tw Cen MT" panose="020B0602020104020603" pitchFamily="34" charset="0"/>
                <a:ea typeface="+mj-ea"/>
                <a:cs typeface="+mj-cs"/>
              </a:rPr>
            </a:br>
            <a:r>
              <a:rPr lang="en-US" sz="3200" kern="1200" cap="all" dirty="0">
                <a:solidFill>
                  <a:schemeClr val="tx1"/>
                </a:solidFill>
                <a:latin typeface="Tw Cen MT" panose="020B0602020104020603" pitchFamily="34" charset="0"/>
                <a:ea typeface="+mj-ea"/>
                <a:cs typeface="+mj-cs"/>
              </a:rPr>
              <a:t>3 credits required, 4 recommended</a:t>
            </a:r>
          </a:p>
        </p:txBody>
      </p:sp>
      <p:sp>
        <p:nvSpPr>
          <p:cNvPr id="9" name="TextBox 8">
            <a:extLst>
              <a:ext uri="{FF2B5EF4-FFF2-40B4-BE49-F238E27FC236}">
                <a16:creationId xmlns:a16="http://schemas.microsoft.com/office/drawing/2014/main" id="{656F9596-2B69-7696-0790-E2A4FABAEC42}"/>
              </a:ext>
            </a:extLst>
          </p:cNvPr>
          <p:cNvSpPr txBox="1"/>
          <p:nvPr/>
        </p:nvSpPr>
        <p:spPr>
          <a:xfrm>
            <a:off x="1006037" y="2566253"/>
            <a:ext cx="3268071" cy="3539430"/>
          </a:xfrm>
          <a:prstGeom prst="rect">
            <a:avLst/>
          </a:prstGeom>
          <a:noFill/>
        </p:spPr>
        <p:txBody>
          <a:bodyPr wrap="square">
            <a:spAutoFit/>
          </a:bodyPr>
          <a:lstStyle/>
          <a:p>
            <a:pPr algn="ctr"/>
            <a:r>
              <a:rPr lang="en-US" sz="3200" dirty="0">
                <a:solidFill>
                  <a:schemeClr val="tx1"/>
                </a:solidFill>
                <a:latin typeface="Tw Cen MT" panose="020B0602020104020603" pitchFamily="34" charset="0"/>
                <a:sym typeface="Lexend Exa"/>
              </a:rPr>
              <a:t>The next step after 8th grade math. If you are earning a C, D, or F in Algebra now, you might want to take Algebra again.</a:t>
            </a:r>
          </a:p>
        </p:txBody>
      </p:sp>
      <p:sp>
        <p:nvSpPr>
          <p:cNvPr id="23" name="TextBox 22">
            <a:extLst>
              <a:ext uri="{FF2B5EF4-FFF2-40B4-BE49-F238E27FC236}">
                <a16:creationId xmlns:a16="http://schemas.microsoft.com/office/drawing/2014/main" id="{5FEE76BB-7EF9-241E-0403-7F4A7C825832}"/>
              </a:ext>
            </a:extLst>
          </p:cNvPr>
          <p:cNvSpPr txBox="1"/>
          <p:nvPr/>
        </p:nvSpPr>
        <p:spPr>
          <a:xfrm>
            <a:off x="4600299" y="3824906"/>
            <a:ext cx="3452215" cy="2062103"/>
          </a:xfrm>
          <a:prstGeom prst="rect">
            <a:avLst/>
          </a:prstGeom>
          <a:noFill/>
        </p:spPr>
        <p:txBody>
          <a:bodyPr wrap="square">
            <a:spAutoFit/>
          </a:bodyPr>
          <a:lstStyle/>
          <a:p>
            <a:pPr indent="2117" algn="ctr"/>
            <a:r>
              <a:rPr lang="en-US" sz="3200" dirty="0">
                <a:solidFill>
                  <a:schemeClr val="tx1"/>
                </a:solidFill>
                <a:latin typeface="Tw Cen MT" panose="020B0602020104020603" pitchFamily="34" charset="0"/>
                <a:sym typeface="Lexend Exa"/>
              </a:rPr>
              <a:t>After Algebra in 8th grade if you are earning a B or better. </a:t>
            </a:r>
          </a:p>
        </p:txBody>
      </p:sp>
      <p:sp>
        <p:nvSpPr>
          <p:cNvPr id="24" name="TextBox 23">
            <a:extLst>
              <a:ext uri="{FF2B5EF4-FFF2-40B4-BE49-F238E27FC236}">
                <a16:creationId xmlns:a16="http://schemas.microsoft.com/office/drawing/2014/main" id="{0B1D046D-4A13-A78B-959B-297376012CF7}"/>
              </a:ext>
            </a:extLst>
          </p:cNvPr>
          <p:cNvSpPr txBox="1"/>
          <p:nvPr/>
        </p:nvSpPr>
        <p:spPr>
          <a:xfrm>
            <a:off x="8289837" y="3850668"/>
            <a:ext cx="3700766" cy="2062103"/>
          </a:xfrm>
          <a:prstGeom prst="rect">
            <a:avLst/>
          </a:prstGeom>
          <a:noFill/>
        </p:spPr>
        <p:txBody>
          <a:bodyPr wrap="square">
            <a:spAutoFit/>
          </a:bodyPr>
          <a:lstStyle/>
          <a:p>
            <a:pPr indent="2117" algn="ctr"/>
            <a:r>
              <a:rPr lang="en-US" sz="3200" dirty="0">
                <a:solidFill>
                  <a:schemeClr val="tx1"/>
                </a:solidFill>
                <a:latin typeface="Tw Cen MT" panose="020B0602020104020603" pitchFamily="34" charset="0"/>
                <a:sym typeface="Lexend Exa"/>
              </a:rPr>
              <a:t>After Geometry in 8th grade if you are earning a B or better. </a:t>
            </a:r>
          </a:p>
        </p:txBody>
      </p:sp>
    </p:spTree>
    <p:extLst>
      <p:ext uri="{BB962C8B-B14F-4D97-AF65-F5344CB8AC3E}">
        <p14:creationId xmlns:p14="http://schemas.microsoft.com/office/powerpoint/2010/main" val="1417058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55" name="Google Shape;355;p38"/>
          <p:cNvSpPr txBox="1">
            <a:spLocks noGrp="1"/>
          </p:cNvSpPr>
          <p:nvPr>
            <p:ph type="subTitle" idx="1"/>
          </p:nvPr>
        </p:nvSpPr>
        <p:spPr>
          <a:xfrm>
            <a:off x="224588" y="1510721"/>
            <a:ext cx="4358055" cy="1790317"/>
          </a:xfrm>
          <a:prstGeom prst="rect">
            <a:avLst/>
          </a:prstGeom>
          <a:solidFill>
            <a:schemeClr val="bg1"/>
          </a:solidFill>
          <a:ln w="38100">
            <a:solidFill>
              <a:srgbClr val="FF6600"/>
            </a:solidFill>
          </a:ln>
        </p:spPr>
        <p:txBody>
          <a:bodyPr spcFirstLastPara="1" wrap="square" lIns="121900" tIns="121900" rIns="121900" bIns="121900" anchor="t" anchorCtr="0">
            <a:noAutofit/>
          </a:bodyPr>
          <a:lstStyle/>
          <a:p>
            <a:pPr marL="0" indent="0" algn="l"/>
            <a:r>
              <a:rPr lang="en-US" sz="2800" b="1" dirty="0">
                <a:solidFill>
                  <a:srgbClr val="FF6600"/>
                </a:solidFill>
                <a:latin typeface="Tw Cen MT" panose="020B0602020104020603" pitchFamily="34" charset="0"/>
              </a:rPr>
              <a:t>BIOLOGY</a:t>
            </a:r>
          </a:p>
          <a:p>
            <a:pPr marL="171450" indent="0" algn="l"/>
            <a:r>
              <a:rPr lang="en-US" sz="2400" dirty="0">
                <a:solidFill>
                  <a:schemeClr val="tx1"/>
                </a:solidFill>
                <a:latin typeface="Tw Cen MT" panose="020B0602020104020603" pitchFamily="34" charset="0"/>
              </a:rPr>
              <a:t>Full year of biological plant and animal sciences as a foundation for higher-level science.</a:t>
            </a:r>
          </a:p>
        </p:txBody>
      </p:sp>
      <p:sp>
        <p:nvSpPr>
          <p:cNvPr id="27" name="Google Shape;186;p31">
            <a:extLst>
              <a:ext uri="{FF2B5EF4-FFF2-40B4-BE49-F238E27FC236}">
                <a16:creationId xmlns:a16="http://schemas.microsoft.com/office/drawing/2014/main" id="{3037781E-C653-44E0-B8BB-4B178488C305}"/>
              </a:ext>
            </a:extLst>
          </p:cNvPr>
          <p:cNvSpPr txBox="1">
            <a:spLocks/>
          </p:cNvSpPr>
          <p:nvPr/>
        </p:nvSpPr>
        <p:spPr>
          <a:xfrm>
            <a:off x="374377" y="405088"/>
            <a:ext cx="8722621"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algn="l"/>
            <a:r>
              <a:rPr lang="en-US" sz="4400" b="0" kern="1200" cap="all" dirty="0">
                <a:solidFill>
                  <a:schemeClr val="accent1"/>
                </a:solidFill>
                <a:latin typeface="Tw Cen MT" panose="020B0602020104020603" pitchFamily="34" charset="0"/>
                <a:ea typeface="+mj-ea"/>
                <a:cs typeface="+mj-cs"/>
              </a:rPr>
              <a:t>SCIENCE OPTIONS</a:t>
            </a:r>
            <a:br>
              <a:rPr lang="en-US" sz="4400" b="0" kern="1200" cap="all" dirty="0">
                <a:solidFill>
                  <a:schemeClr val="accent1"/>
                </a:solidFill>
                <a:latin typeface="Tw Cen MT" panose="020B0602020104020603" pitchFamily="34" charset="0"/>
                <a:ea typeface="+mj-ea"/>
                <a:cs typeface="+mj-cs"/>
              </a:rPr>
            </a:br>
            <a:r>
              <a:rPr lang="en-US" sz="3200" b="0" kern="1200" cap="all" dirty="0">
                <a:solidFill>
                  <a:schemeClr val="tx1"/>
                </a:solidFill>
                <a:latin typeface="Tw Cen MT" panose="020B0602020104020603" pitchFamily="34" charset="0"/>
                <a:ea typeface="+mj-ea"/>
                <a:cs typeface="+mj-cs"/>
                <a:sym typeface="Arial"/>
              </a:rPr>
              <a:t>3 credits required, 4 recommended</a:t>
            </a:r>
          </a:p>
        </p:txBody>
      </p:sp>
      <p:sp>
        <p:nvSpPr>
          <p:cNvPr id="46" name="Google Shape;355;p38">
            <a:extLst>
              <a:ext uri="{FF2B5EF4-FFF2-40B4-BE49-F238E27FC236}">
                <a16:creationId xmlns:a16="http://schemas.microsoft.com/office/drawing/2014/main" id="{4FD44BE1-DA7D-4C74-8ED3-7E10E299197D}"/>
              </a:ext>
            </a:extLst>
          </p:cNvPr>
          <p:cNvSpPr txBox="1">
            <a:spLocks/>
          </p:cNvSpPr>
          <p:nvPr/>
        </p:nvSpPr>
        <p:spPr>
          <a:xfrm>
            <a:off x="4770847" y="1510720"/>
            <a:ext cx="3402605" cy="2572371"/>
          </a:xfrm>
          <a:prstGeom prst="rect">
            <a:avLst/>
          </a:prstGeom>
          <a:solidFill>
            <a:schemeClr val="bg1"/>
          </a:solidFill>
          <a:ln w="38100">
            <a:solidFill>
              <a:srgbClr val="00B05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indent="2117" algn="l"/>
            <a:r>
              <a:rPr lang="en" sz="2800" b="1" dirty="0">
                <a:solidFill>
                  <a:srgbClr val="FF6600"/>
                </a:solidFill>
                <a:latin typeface="Tw Cen MT" panose="020B0602020104020603" pitchFamily="34" charset="0"/>
              </a:rPr>
              <a:t>MESA BIOLOGY</a:t>
            </a:r>
          </a:p>
          <a:p>
            <a:pPr marL="285750" indent="1588" algn="l"/>
            <a:r>
              <a:rPr lang="en-US" sz="2400" dirty="0">
                <a:solidFill>
                  <a:schemeClr val="tx1"/>
                </a:solidFill>
                <a:latin typeface="Tw Cen MT" panose="020B0602020104020603" pitchFamily="34" charset="0"/>
              </a:rPr>
              <a:t>Same as Biology, but only for girls &amp; students of color. Work with WSU &amp; EWU on special projects.</a:t>
            </a:r>
          </a:p>
        </p:txBody>
      </p:sp>
      <p:sp>
        <p:nvSpPr>
          <p:cNvPr id="48" name="Google Shape;355;p38">
            <a:extLst>
              <a:ext uri="{FF2B5EF4-FFF2-40B4-BE49-F238E27FC236}">
                <a16:creationId xmlns:a16="http://schemas.microsoft.com/office/drawing/2014/main" id="{7A6C4372-CD8B-4AB5-99B2-75CCE3A1F031}"/>
              </a:ext>
            </a:extLst>
          </p:cNvPr>
          <p:cNvSpPr txBox="1">
            <a:spLocks/>
          </p:cNvSpPr>
          <p:nvPr/>
        </p:nvSpPr>
        <p:spPr>
          <a:xfrm>
            <a:off x="224588" y="3481512"/>
            <a:ext cx="4358055" cy="2803321"/>
          </a:xfrm>
          <a:prstGeom prst="rect">
            <a:avLst/>
          </a:prstGeom>
          <a:solidFill>
            <a:schemeClr val="bg1"/>
          </a:solidFill>
          <a:ln w="38100">
            <a:solidFill>
              <a:srgbClr val="00B0F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indent="0" algn="l"/>
            <a:r>
              <a:rPr lang="en" sz="2800" b="1" dirty="0">
                <a:solidFill>
                  <a:srgbClr val="FF6600"/>
                </a:solidFill>
                <a:latin typeface="Tw Cen MT" panose="020B0602020104020603" pitchFamily="34" charset="0"/>
              </a:rPr>
              <a:t>HONORS CHEMISTRY</a:t>
            </a:r>
          </a:p>
          <a:p>
            <a:pPr marL="171450" indent="0" algn="l"/>
            <a:r>
              <a:rPr lang="en-US" sz="2400" dirty="0">
                <a:solidFill>
                  <a:schemeClr val="tx1"/>
                </a:solidFill>
                <a:latin typeface="Tw Cen MT" panose="020B0602020104020603" pitchFamily="34" charset="0"/>
              </a:rPr>
              <a:t>Strongly suggested that you have taken Algebra in middle school with a B or better. Recommended for general interest in science or a focus on biological sciences</a:t>
            </a:r>
            <a:r>
              <a:rPr lang="en-US" sz="1800" dirty="0">
                <a:solidFill>
                  <a:schemeClr val="accent3">
                    <a:lumMod val="20000"/>
                    <a:lumOff val="80000"/>
                  </a:schemeClr>
                </a:solidFill>
                <a:effectLst>
                  <a:outerShdw blurRad="38100" dist="38100" dir="2700000" algn="tl">
                    <a:srgbClr val="000000">
                      <a:alpha val="43137"/>
                    </a:srgbClr>
                  </a:outerShdw>
                </a:effectLst>
                <a:latin typeface="Tw Cen MT" panose="020B0602020104020603" pitchFamily="34" charset="0"/>
                <a:cs typeface="Sakkal Majalla" pitchFamily="2" charset="-78"/>
              </a:rPr>
              <a:t>.</a:t>
            </a:r>
          </a:p>
        </p:txBody>
      </p:sp>
      <p:sp>
        <p:nvSpPr>
          <p:cNvPr id="49" name="Google Shape;355;p38">
            <a:extLst>
              <a:ext uri="{FF2B5EF4-FFF2-40B4-BE49-F238E27FC236}">
                <a16:creationId xmlns:a16="http://schemas.microsoft.com/office/drawing/2014/main" id="{340E24A6-53E0-492C-9D55-E347FAC28790}"/>
              </a:ext>
            </a:extLst>
          </p:cNvPr>
          <p:cNvSpPr txBox="1">
            <a:spLocks/>
          </p:cNvSpPr>
          <p:nvPr/>
        </p:nvSpPr>
        <p:spPr>
          <a:xfrm>
            <a:off x="4770846" y="4223023"/>
            <a:ext cx="7196565" cy="2061810"/>
          </a:xfrm>
          <a:prstGeom prst="rect">
            <a:avLst/>
          </a:prstGeom>
          <a:solidFill>
            <a:schemeClr val="bg1"/>
          </a:solidFill>
          <a:ln w="38100">
            <a:solidFill>
              <a:srgbClr val="FFFF0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indent="0" algn="l"/>
            <a:r>
              <a:rPr lang="en" sz="2800" b="1" dirty="0">
                <a:solidFill>
                  <a:srgbClr val="FF6600"/>
                </a:solidFill>
                <a:latin typeface="Tw Cen MT" panose="020B0602020104020603" pitchFamily="34" charset="0"/>
              </a:rPr>
              <a:t>HONORS PHYSICS</a:t>
            </a:r>
          </a:p>
          <a:p>
            <a:pPr marL="285750" indent="0" algn="l"/>
            <a:r>
              <a:rPr lang="en-US" sz="2400" dirty="0">
                <a:solidFill>
                  <a:schemeClr val="tx1"/>
                </a:solidFill>
                <a:latin typeface="Tw Cen MT" panose="020B0602020104020603" pitchFamily="34" charset="0"/>
              </a:rPr>
              <a:t>Rigorous advanced option, research project class. Strongly suggested that you have taken Algebra in middle school with a B or better. Recommended for a specific interest in math or engineering.</a:t>
            </a:r>
          </a:p>
        </p:txBody>
      </p:sp>
      <p:sp>
        <p:nvSpPr>
          <p:cNvPr id="2" name="Google Shape;355;p38">
            <a:extLst>
              <a:ext uri="{FF2B5EF4-FFF2-40B4-BE49-F238E27FC236}">
                <a16:creationId xmlns:a16="http://schemas.microsoft.com/office/drawing/2014/main" id="{3B2DCAB6-0503-B8E2-528F-65E4BCFB8975}"/>
              </a:ext>
            </a:extLst>
          </p:cNvPr>
          <p:cNvSpPr txBox="1">
            <a:spLocks/>
          </p:cNvSpPr>
          <p:nvPr/>
        </p:nvSpPr>
        <p:spPr>
          <a:xfrm>
            <a:off x="8361656" y="1510720"/>
            <a:ext cx="3605756" cy="2572371"/>
          </a:xfrm>
          <a:prstGeom prst="rect">
            <a:avLst/>
          </a:prstGeom>
          <a:solidFill>
            <a:schemeClr val="bg1"/>
          </a:solidFill>
          <a:ln w="38100">
            <a:solidFill>
              <a:srgbClr val="7030A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indent="2117" algn="l"/>
            <a:r>
              <a:rPr lang="en" sz="2800" b="1" dirty="0">
                <a:solidFill>
                  <a:srgbClr val="FF6600"/>
                </a:solidFill>
                <a:latin typeface="Tw Cen MT" panose="020B0602020104020603" pitchFamily="34" charset="0"/>
              </a:rPr>
              <a:t>BIOMEDICAL SCIENCE</a:t>
            </a:r>
          </a:p>
          <a:p>
            <a:pPr marL="285750" indent="1588" algn="l"/>
            <a:r>
              <a:rPr lang="en-US" sz="2400" dirty="0">
                <a:solidFill>
                  <a:schemeClr val="tx1"/>
                </a:solidFill>
                <a:latin typeface="Tw Cen MT" panose="020B0602020104020603" pitchFamily="34" charset="0"/>
              </a:rPr>
              <a:t>Biology taught through the lens of research science with hands-on activities/experiments. </a:t>
            </a:r>
          </a:p>
        </p:txBody>
      </p:sp>
    </p:spTree>
    <p:extLst>
      <p:ext uri="{BB962C8B-B14F-4D97-AF65-F5344CB8AC3E}">
        <p14:creationId xmlns:p14="http://schemas.microsoft.com/office/powerpoint/2010/main" val="122946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13" name="Google Shape;355;p38">
            <a:extLst>
              <a:ext uri="{FF2B5EF4-FFF2-40B4-BE49-F238E27FC236}">
                <a16:creationId xmlns:a16="http://schemas.microsoft.com/office/drawing/2014/main" id="{9F22B2D7-313E-AB42-6F07-43F8C8C87D70}"/>
              </a:ext>
            </a:extLst>
          </p:cNvPr>
          <p:cNvSpPr txBox="1">
            <a:spLocks noGrp="1"/>
          </p:cNvSpPr>
          <p:nvPr>
            <p:ph type="subTitle" idx="1"/>
          </p:nvPr>
        </p:nvSpPr>
        <p:spPr>
          <a:xfrm>
            <a:off x="639496" y="1805181"/>
            <a:ext cx="2123389" cy="1523405"/>
          </a:xfrm>
          <a:prstGeom prst="rect">
            <a:avLst/>
          </a:prstGeom>
          <a:solidFill>
            <a:schemeClr val="bg1"/>
          </a:solidFill>
          <a:ln w="38100">
            <a:solidFill>
              <a:srgbClr val="99FF66"/>
            </a:solidFill>
          </a:ln>
        </p:spPr>
        <p:txBody>
          <a:bodyPr spcFirstLastPara="1" wrap="square" lIns="121900" tIns="121900" rIns="121900" bIns="121900" anchor="t" anchorCtr="0">
            <a:noAutofit/>
          </a:bodyPr>
          <a:lstStyle/>
          <a:p>
            <a:pPr marL="0" indent="0" algn="l"/>
            <a:r>
              <a:rPr lang="en-US" sz="2400" b="1" dirty="0">
                <a:solidFill>
                  <a:srgbClr val="FF6600"/>
                </a:solidFill>
                <a:latin typeface="Tw Cen MT" panose="020B0602020104020603" pitchFamily="34" charset="0"/>
              </a:rPr>
              <a:t>HEALTH</a:t>
            </a:r>
            <a:endParaRPr lang="en-US" sz="2133" b="1" dirty="0">
              <a:solidFill>
                <a:srgbClr val="FF6600"/>
              </a:solidFill>
              <a:latin typeface="Tw Cen MT" panose="020B0602020104020603" pitchFamily="34" charset="0"/>
            </a:endParaRPr>
          </a:p>
          <a:p>
            <a:pPr marL="115888" indent="0" algn="l"/>
            <a:r>
              <a:rPr lang="en-US" sz="2000" dirty="0">
                <a:solidFill>
                  <a:schemeClr val="tx1"/>
                </a:solidFill>
                <a:latin typeface="Tw Cen MT" panose="020B0602020104020603" pitchFamily="34" charset="0"/>
              </a:rPr>
              <a:t>1 semester class on physical and mental health.</a:t>
            </a:r>
          </a:p>
        </p:txBody>
      </p:sp>
      <p:sp>
        <p:nvSpPr>
          <p:cNvPr id="15" name="Google Shape;186;p31">
            <a:extLst>
              <a:ext uri="{FF2B5EF4-FFF2-40B4-BE49-F238E27FC236}">
                <a16:creationId xmlns:a16="http://schemas.microsoft.com/office/drawing/2014/main" id="{D3E9D407-D3DA-5E87-39D9-53E80D4459DC}"/>
              </a:ext>
            </a:extLst>
          </p:cNvPr>
          <p:cNvSpPr txBox="1">
            <a:spLocks/>
          </p:cNvSpPr>
          <p:nvPr/>
        </p:nvSpPr>
        <p:spPr>
          <a:xfrm>
            <a:off x="398040" y="397015"/>
            <a:ext cx="102924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000"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algn="l"/>
            <a:r>
              <a:rPr lang="en-US" sz="4400" b="0" kern="1200" cap="all" dirty="0">
                <a:solidFill>
                  <a:schemeClr val="accent1"/>
                </a:solidFill>
                <a:latin typeface="Tw Cen MT" panose="020B0602020104020603" pitchFamily="34" charset="0"/>
                <a:ea typeface="+mj-ea"/>
                <a:cs typeface="+mj-cs"/>
              </a:rPr>
              <a:t>HEALTH/FITNESS</a:t>
            </a:r>
            <a:br>
              <a:rPr lang="en-US" sz="4400" b="0" kern="1200" cap="all" dirty="0">
                <a:solidFill>
                  <a:schemeClr val="accent1"/>
                </a:solidFill>
                <a:latin typeface="Tw Cen MT" panose="020B0602020104020603" pitchFamily="34" charset="0"/>
                <a:ea typeface="+mj-ea"/>
                <a:cs typeface="+mj-cs"/>
              </a:rPr>
            </a:br>
            <a:r>
              <a:rPr lang="en-US" sz="3200" b="0" kern="1200" cap="all" dirty="0">
                <a:solidFill>
                  <a:schemeClr val="tx1"/>
                </a:solidFill>
                <a:latin typeface="Tw Cen MT" panose="020B0602020104020603" pitchFamily="34" charset="0"/>
                <a:ea typeface="+mj-ea"/>
                <a:cs typeface="+mj-cs"/>
                <a:sym typeface="Arial"/>
              </a:rPr>
              <a:t>.5 health required; 1.5 fitness required</a:t>
            </a:r>
          </a:p>
        </p:txBody>
      </p:sp>
      <p:sp>
        <p:nvSpPr>
          <p:cNvPr id="16" name="Google Shape;355;p38">
            <a:extLst>
              <a:ext uri="{FF2B5EF4-FFF2-40B4-BE49-F238E27FC236}">
                <a16:creationId xmlns:a16="http://schemas.microsoft.com/office/drawing/2014/main" id="{F3BEA325-6EF2-ACE9-D4E9-6D863B333DCA}"/>
              </a:ext>
            </a:extLst>
          </p:cNvPr>
          <p:cNvSpPr txBox="1">
            <a:spLocks/>
          </p:cNvSpPr>
          <p:nvPr/>
        </p:nvSpPr>
        <p:spPr>
          <a:xfrm>
            <a:off x="3120817" y="1805181"/>
            <a:ext cx="3420989" cy="1523405"/>
          </a:xfrm>
          <a:prstGeom prst="rect">
            <a:avLst/>
          </a:prstGeom>
          <a:solidFill>
            <a:schemeClr val="bg1"/>
          </a:solidFill>
          <a:ln w="38100">
            <a:solidFill>
              <a:srgbClr val="3399FF"/>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indent="2117" algn="l"/>
            <a:r>
              <a:rPr lang="en-US" sz="2400" b="1" dirty="0">
                <a:solidFill>
                  <a:srgbClr val="FF6600"/>
                </a:solidFill>
                <a:latin typeface="Tw Cen MT" panose="020B0602020104020603" pitchFamily="34" charset="0"/>
              </a:rPr>
              <a:t>FITNESS/ADVANCED CONDITIONING</a:t>
            </a:r>
          </a:p>
          <a:p>
            <a:pPr marL="115888" indent="1588" algn="l"/>
            <a:r>
              <a:rPr lang="en-US" sz="2000" dirty="0">
                <a:solidFill>
                  <a:schemeClr val="tx1"/>
                </a:solidFill>
                <a:latin typeface="Tw Cen MT" panose="020B0602020104020603" pitchFamily="34" charset="0"/>
              </a:rPr>
              <a:t>1 semester class focusing on creating lifetime fitness habits.</a:t>
            </a:r>
          </a:p>
        </p:txBody>
      </p:sp>
      <p:sp>
        <p:nvSpPr>
          <p:cNvPr id="18" name="Google Shape;355;p38">
            <a:extLst>
              <a:ext uri="{FF2B5EF4-FFF2-40B4-BE49-F238E27FC236}">
                <a16:creationId xmlns:a16="http://schemas.microsoft.com/office/drawing/2014/main" id="{55262AA5-6C52-4A15-7097-F978E92A5489}"/>
              </a:ext>
            </a:extLst>
          </p:cNvPr>
          <p:cNvSpPr txBox="1">
            <a:spLocks/>
          </p:cNvSpPr>
          <p:nvPr/>
        </p:nvSpPr>
        <p:spPr>
          <a:xfrm>
            <a:off x="6899738" y="1805182"/>
            <a:ext cx="4658450" cy="1523405"/>
          </a:xfrm>
          <a:prstGeom prst="rect">
            <a:avLst/>
          </a:prstGeom>
          <a:solidFill>
            <a:schemeClr val="bg1"/>
          </a:solidFill>
          <a:ln w="38100">
            <a:solidFill>
              <a:srgbClr val="FFFF00"/>
            </a:solid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accent3"/>
              </a:buClr>
              <a:buSzPts val="1400"/>
              <a:buFont typeface="Oxygen"/>
              <a:buNone/>
              <a:defRPr sz="1400" b="0" i="0" u="none" strike="noStrike" cap="none">
                <a:solidFill>
                  <a:schemeClr val="lt1"/>
                </a:solidFill>
                <a:latin typeface="Oxygen"/>
                <a:ea typeface="Oxygen"/>
                <a:cs typeface="Oxygen"/>
                <a:sym typeface="Oxygen"/>
              </a:defRPr>
            </a:lvl1pPr>
            <a:lvl2pPr marL="914400" marR="0" lvl="1"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2pPr>
            <a:lvl3pPr marL="1371600" marR="0" lvl="2"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3pPr>
            <a:lvl4pPr marL="1828800" marR="0" lvl="3"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4pPr>
            <a:lvl5pPr marL="2286000" marR="0" lvl="4"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5pPr>
            <a:lvl6pPr marL="2743200" marR="0" lvl="5"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6pPr>
            <a:lvl7pPr marL="3200400" marR="0" lvl="6"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7pPr>
            <a:lvl8pPr marL="3657600" marR="0" lvl="7"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8pPr>
            <a:lvl9pPr marL="4114800" marR="0" lvl="8" indent="-317500" algn="ctr" rtl="0">
              <a:lnSpc>
                <a:spcPct val="100000"/>
              </a:lnSpc>
              <a:spcBef>
                <a:spcPts val="0"/>
              </a:spcBef>
              <a:spcAft>
                <a:spcPts val="0"/>
              </a:spcAft>
              <a:buClr>
                <a:schemeClr val="accent3"/>
              </a:buClr>
              <a:buSzPts val="1400"/>
              <a:buFont typeface="Oxygen"/>
              <a:buNone/>
              <a:defRPr sz="1400" b="0" i="0" u="none" strike="noStrike" cap="none">
                <a:solidFill>
                  <a:schemeClr val="accent3"/>
                </a:solidFill>
                <a:latin typeface="Oxygen"/>
                <a:ea typeface="Oxygen"/>
                <a:cs typeface="Oxygen"/>
                <a:sym typeface="Oxygen"/>
              </a:defRPr>
            </a:lvl9pPr>
          </a:lstStyle>
          <a:p>
            <a:pPr marL="0" indent="2117" algn="l"/>
            <a:r>
              <a:rPr lang="en-US" sz="2400" b="1" dirty="0">
                <a:solidFill>
                  <a:srgbClr val="FF6600"/>
                </a:solidFill>
                <a:latin typeface="Tw Cen MT" panose="020B0602020104020603" pitchFamily="34" charset="0"/>
              </a:rPr>
              <a:t>SVL</a:t>
            </a:r>
            <a:endParaRPr lang="en-US" sz="2133" b="1" dirty="0">
              <a:solidFill>
                <a:srgbClr val="FF6600"/>
              </a:solidFill>
              <a:latin typeface="Tw Cen MT" panose="020B0602020104020603" pitchFamily="34" charset="0"/>
            </a:endParaRPr>
          </a:p>
          <a:p>
            <a:pPr marL="0" indent="2117" algn="l"/>
            <a:r>
              <a:rPr lang="en-US" sz="2000" dirty="0">
                <a:solidFill>
                  <a:schemeClr val="tx1"/>
                </a:solidFill>
                <a:latin typeface="Tw Cen MT" panose="020B0602020104020603" pitchFamily="34" charset="0"/>
              </a:rPr>
              <a:t>Online options for health and fitness. If you take these classes in SVL, you will open an additional elective period in your schedule. </a:t>
            </a:r>
          </a:p>
        </p:txBody>
      </p:sp>
      <p:pic>
        <p:nvPicPr>
          <p:cNvPr id="4" name="Picture 3">
            <a:extLst>
              <a:ext uri="{FF2B5EF4-FFF2-40B4-BE49-F238E27FC236}">
                <a16:creationId xmlns:a16="http://schemas.microsoft.com/office/drawing/2014/main" id="{C9DAE121-6E02-2767-9D7C-867D9311C29F}"/>
              </a:ext>
            </a:extLst>
          </p:cNvPr>
          <p:cNvPicPr>
            <a:picLocks noChangeAspect="1"/>
          </p:cNvPicPr>
          <p:nvPr/>
        </p:nvPicPr>
        <p:blipFill>
          <a:blip r:embed="rId3"/>
          <a:stretch>
            <a:fillRect/>
          </a:stretch>
        </p:blipFill>
        <p:spPr>
          <a:xfrm>
            <a:off x="301143" y="3529414"/>
            <a:ext cx="11558995" cy="2452501"/>
          </a:xfrm>
          <a:prstGeom prst="rect">
            <a:avLst/>
          </a:prstGeom>
          <a:ln w="28575">
            <a:solidFill>
              <a:srgbClr val="FF0000"/>
            </a:solidFill>
          </a:ln>
        </p:spPr>
      </p:pic>
    </p:spTree>
    <p:extLst>
      <p:ext uri="{BB962C8B-B14F-4D97-AF65-F5344CB8AC3E}">
        <p14:creationId xmlns:p14="http://schemas.microsoft.com/office/powerpoint/2010/main" val="77931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0A8A-DDF8-ACB4-D430-62E01B9BB1A6}"/>
              </a:ext>
            </a:extLst>
          </p:cNvPr>
          <p:cNvSpPr>
            <a:spLocks noGrp="1"/>
          </p:cNvSpPr>
          <p:nvPr>
            <p:ph type="title"/>
          </p:nvPr>
        </p:nvSpPr>
        <p:spPr>
          <a:xfrm>
            <a:off x="1078475" y="1397238"/>
            <a:ext cx="10035049" cy="1689722"/>
          </a:xfrm>
          <a:solidFill>
            <a:schemeClr val="bg1"/>
          </a:solidFill>
          <a:ln w="28575">
            <a:solidFill>
              <a:srgbClr val="FFFF00"/>
            </a:solidFill>
          </a:ln>
        </p:spPr>
        <p:txBody>
          <a:bodyPr/>
          <a:lstStyle/>
          <a:p>
            <a:pPr algn="l"/>
            <a:r>
              <a:rPr lang="en-US" sz="2800" cap="none" dirty="0">
                <a:solidFill>
                  <a:schemeClr val="tx1"/>
                </a:solidFill>
                <a:latin typeface="Tw Cen MT" panose="020B0602020104020603" pitchFamily="34" charset="0"/>
              </a:rPr>
              <a:t>SVL is a separate school from LC. If you choose to take an SVL class, you will also need to go online to register. Putting SVL on this form does NOT register you for SVL. (Registration isn’t open yet so keep an eye on the LC News email for updates).</a:t>
            </a:r>
          </a:p>
        </p:txBody>
      </p:sp>
      <p:sp>
        <p:nvSpPr>
          <p:cNvPr id="15" name="Title 1">
            <a:extLst>
              <a:ext uri="{FF2B5EF4-FFF2-40B4-BE49-F238E27FC236}">
                <a16:creationId xmlns:a16="http://schemas.microsoft.com/office/drawing/2014/main" id="{16B9FE1D-E34C-B29A-46E7-53DBB969725F}"/>
              </a:ext>
            </a:extLst>
          </p:cNvPr>
          <p:cNvSpPr txBox="1">
            <a:spLocks/>
          </p:cNvSpPr>
          <p:nvPr/>
        </p:nvSpPr>
        <p:spPr>
          <a:xfrm>
            <a:off x="1078474" y="3299538"/>
            <a:ext cx="10035049" cy="1431737"/>
          </a:xfrm>
          <a:prstGeom prst="rect">
            <a:avLst/>
          </a:prstGeom>
          <a:solidFill>
            <a:schemeClr val="bg1"/>
          </a:solidFill>
          <a:ln w="28575">
            <a:solidFill>
              <a:srgbClr val="3399FF"/>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667"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algn="l">
              <a:lnSpc>
                <a:spcPct val="90000"/>
              </a:lnSpc>
            </a:pPr>
            <a:r>
              <a:rPr lang="en-US" sz="2800" b="0" kern="1200" dirty="0">
                <a:solidFill>
                  <a:schemeClr val="tx1"/>
                </a:solidFill>
                <a:latin typeface="Tw Cen MT" panose="020B0602020104020603" pitchFamily="34" charset="0"/>
                <a:ea typeface="+mj-ea"/>
                <a:cs typeface="+mj-cs"/>
              </a:rPr>
              <a:t>SVL classes require you to be organized and self-motivated. You will need to log in every day and complete assignments in order to earn the credit. </a:t>
            </a:r>
          </a:p>
        </p:txBody>
      </p:sp>
      <p:sp>
        <p:nvSpPr>
          <p:cNvPr id="16" name="Title 1">
            <a:extLst>
              <a:ext uri="{FF2B5EF4-FFF2-40B4-BE49-F238E27FC236}">
                <a16:creationId xmlns:a16="http://schemas.microsoft.com/office/drawing/2014/main" id="{F8889FF3-FEC1-3C0C-1728-40FB136B8EE0}"/>
              </a:ext>
            </a:extLst>
          </p:cNvPr>
          <p:cNvSpPr txBox="1">
            <a:spLocks/>
          </p:cNvSpPr>
          <p:nvPr/>
        </p:nvSpPr>
        <p:spPr>
          <a:xfrm>
            <a:off x="1078473" y="4959446"/>
            <a:ext cx="10035049" cy="1002631"/>
          </a:xfrm>
          <a:prstGeom prst="rect">
            <a:avLst/>
          </a:prstGeom>
          <a:solidFill>
            <a:schemeClr val="bg1"/>
          </a:solidFill>
          <a:ln w="28575">
            <a:solidFill>
              <a:srgbClr val="FF660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Lexend Exa"/>
              <a:buNone/>
              <a:defRPr sz="2667" b="1" i="0" u="none" strike="noStrike" cap="none">
                <a:solidFill>
                  <a:schemeClr val="lt2"/>
                </a:solidFill>
                <a:latin typeface="Lexend Exa"/>
                <a:ea typeface="Lexend Exa"/>
                <a:cs typeface="Lexend Exa"/>
                <a:sym typeface="Lexend Exa"/>
              </a:defRPr>
            </a:lvl1pPr>
            <a:lvl2pPr marR="0" lvl="1"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2pPr>
            <a:lvl3pPr marR="0" lvl="2"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3pPr>
            <a:lvl4pPr marR="0" lvl="3"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4pPr>
            <a:lvl5pPr marR="0" lvl="4"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5pPr>
            <a:lvl6pPr marR="0" lvl="5"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6pPr>
            <a:lvl7pPr marR="0" lvl="6"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7pPr>
            <a:lvl8pPr marR="0" lvl="7"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8pPr>
            <a:lvl9pPr marR="0" lvl="8" algn="ctr" rtl="0">
              <a:lnSpc>
                <a:spcPct val="100000"/>
              </a:lnSpc>
              <a:spcBef>
                <a:spcPts val="0"/>
              </a:spcBef>
              <a:spcAft>
                <a:spcPts val="0"/>
              </a:spcAft>
              <a:buClr>
                <a:schemeClr val="lt1"/>
              </a:buClr>
              <a:buSzPts val="3000"/>
              <a:buFont typeface="Lexend Exa"/>
              <a:buNone/>
              <a:defRPr sz="3000" b="1" i="0" u="none" strike="noStrike" cap="none">
                <a:solidFill>
                  <a:schemeClr val="lt1"/>
                </a:solidFill>
                <a:latin typeface="Lexend Exa"/>
                <a:ea typeface="Lexend Exa"/>
                <a:cs typeface="Lexend Exa"/>
                <a:sym typeface="Lexend Exa"/>
              </a:defRPr>
            </a:lvl9pPr>
          </a:lstStyle>
          <a:p>
            <a:pPr algn="l">
              <a:lnSpc>
                <a:spcPct val="90000"/>
              </a:lnSpc>
            </a:pPr>
            <a:r>
              <a:rPr lang="en-US" sz="2800" b="0" kern="1200" dirty="0">
                <a:solidFill>
                  <a:schemeClr val="tx1"/>
                </a:solidFill>
                <a:latin typeface="Tw Cen MT" panose="020B0602020104020603" pitchFamily="34" charset="0"/>
                <a:ea typeface="+mj-ea"/>
                <a:cs typeface="+mj-cs"/>
              </a:rPr>
              <a:t>Talk to your parents to see if SVL is right for you. Fall SVL classes are free, Summer SVL classes cost $200!</a:t>
            </a:r>
          </a:p>
        </p:txBody>
      </p:sp>
      <p:sp>
        <p:nvSpPr>
          <p:cNvPr id="3" name="TextBox 2">
            <a:extLst>
              <a:ext uri="{FF2B5EF4-FFF2-40B4-BE49-F238E27FC236}">
                <a16:creationId xmlns:a16="http://schemas.microsoft.com/office/drawing/2014/main" id="{F85F108A-65A9-2C0E-975D-9AA439CFFFB2}"/>
              </a:ext>
            </a:extLst>
          </p:cNvPr>
          <p:cNvSpPr txBox="1"/>
          <p:nvPr/>
        </p:nvSpPr>
        <p:spPr>
          <a:xfrm>
            <a:off x="439448" y="155946"/>
            <a:ext cx="7072306" cy="769441"/>
          </a:xfrm>
          <a:prstGeom prst="rect">
            <a:avLst/>
          </a:prstGeom>
          <a:noFill/>
        </p:spPr>
        <p:txBody>
          <a:bodyPr wrap="square">
            <a:spAutoFit/>
          </a:bodyPr>
          <a:lstStyle/>
          <a:p>
            <a:r>
              <a:rPr lang="en-US" sz="4400" kern="1200" cap="all" dirty="0">
                <a:solidFill>
                  <a:schemeClr val="accent1"/>
                </a:solidFill>
                <a:latin typeface="Tw Cen MT" panose="020B0602020104020603" pitchFamily="34" charset="0"/>
                <a:ea typeface="+mj-ea"/>
                <a:cs typeface="+mj-cs"/>
              </a:rPr>
              <a:t>SVL (Online Classes)</a:t>
            </a:r>
          </a:p>
        </p:txBody>
      </p:sp>
    </p:spTree>
    <p:extLst>
      <p:ext uri="{BB962C8B-B14F-4D97-AF65-F5344CB8AC3E}">
        <p14:creationId xmlns:p14="http://schemas.microsoft.com/office/powerpoint/2010/main" val="1189020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8138f6-91c1-45c8-a67c-c94e68640c36">
      <Terms xmlns="http://schemas.microsoft.com/office/infopath/2007/PartnerControls"/>
    </lcf76f155ced4ddcb4097134ff3c332f>
    <TaxCatchAll xmlns="68cf2ead-aa63-42f5-813b-7bf97587cc9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23C66123ACF24BA3162296AA439486" ma:contentTypeVersion="18" ma:contentTypeDescription="Create a new document." ma:contentTypeScope="" ma:versionID="06f4558cc131ae81fb86a2f5b5120e28">
  <xsd:schema xmlns:xsd="http://www.w3.org/2001/XMLSchema" xmlns:xs="http://www.w3.org/2001/XMLSchema" xmlns:p="http://schemas.microsoft.com/office/2006/metadata/properties" xmlns:ns2="cc8138f6-91c1-45c8-a67c-c94e68640c36" xmlns:ns3="68cf2ead-aa63-42f5-813b-7bf97587cc9f" targetNamespace="http://schemas.microsoft.com/office/2006/metadata/properties" ma:root="true" ma:fieldsID="b82e2fa1e5f4613230f6955898267205" ns2:_="" ns3:_="">
    <xsd:import namespace="cc8138f6-91c1-45c8-a67c-c94e68640c36"/>
    <xsd:import namespace="68cf2ead-aa63-42f5-813b-7bf97587cc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138f6-91c1-45c8-a67c-c94e68640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ba0a8c-2af6-4fb0-bdf4-68b57c8f57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cf2ead-aa63-42f5-813b-7bf97587cc9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f7abf26-7b64-4007-9495-80b652e819a1}" ma:internalName="TaxCatchAll" ma:showField="CatchAllData" ma:web="68cf2ead-aa63-42f5-813b-7bf97587cc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42DA7-2886-45AE-9FC9-59AC993A37BE}">
  <ds:schemaRefs>
    <ds:schemaRef ds:uri="http://schemas.microsoft.com/office/2006/metadata/properties"/>
    <ds:schemaRef ds:uri="http://schemas.microsoft.com/office/infopath/2007/PartnerControls"/>
    <ds:schemaRef ds:uri="cc8138f6-91c1-45c8-a67c-c94e68640c36"/>
    <ds:schemaRef ds:uri="68cf2ead-aa63-42f5-813b-7bf97587cc9f"/>
  </ds:schemaRefs>
</ds:datastoreItem>
</file>

<file path=customXml/itemProps2.xml><?xml version="1.0" encoding="utf-8"?>
<ds:datastoreItem xmlns:ds="http://schemas.openxmlformats.org/officeDocument/2006/customXml" ds:itemID="{05245A92-1866-4A8B-8FE1-CD2ED660E783}">
  <ds:schemaRefs>
    <ds:schemaRef ds:uri="http://schemas.microsoft.com/sharepoint/v3/contenttype/forms"/>
  </ds:schemaRefs>
</ds:datastoreItem>
</file>

<file path=customXml/itemProps3.xml><?xml version="1.0" encoding="utf-8"?>
<ds:datastoreItem xmlns:ds="http://schemas.openxmlformats.org/officeDocument/2006/customXml" ds:itemID="{51E1DF08-2C00-4B55-95E9-D489491E33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138f6-91c1-45c8-a67c-c94e68640c36"/>
    <ds:schemaRef ds:uri="68cf2ead-aa63-42f5-813b-7bf97587c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911</TotalTime>
  <Words>1121</Words>
  <Application>Microsoft Office PowerPoint</Application>
  <PresentationFormat>Widescreen</PresentationFormat>
  <Paragraphs>195</Paragraphs>
  <Slides>17</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Fira Sans Extra Condensed Medium</vt:lpstr>
      <vt:lpstr>Garamond</vt:lpstr>
      <vt:lpstr>Wingdings</vt:lpstr>
      <vt:lpstr>Calibri</vt:lpstr>
      <vt:lpstr>Tw Cen MT</vt:lpstr>
      <vt:lpstr>Oxygen</vt:lpstr>
      <vt:lpstr>Lexend Exa</vt:lpstr>
      <vt:lpstr>Rockwell</vt:lpstr>
      <vt:lpstr>Calibri Light</vt:lpstr>
      <vt:lpstr>Office Theme</vt:lpstr>
      <vt:lpstr>Gallery</vt:lpstr>
      <vt:lpstr>PowerPoint Presentation</vt:lpstr>
      <vt:lpstr>ON YOUR REGISTRATION FORM</vt:lpstr>
      <vt:lpstr>FILLING OUT THE FORM</vt:lpstr>
      <vt:lpstr>GRADUATION REQUIREMENTS</vt:lpstr>
      <vt:lpstr>ENGLISH OPTIONS 4 credits required to graduate</vt:lpstr>
      <vt:lpstr>PowerPoint Presentation</vt:lpstr>
      <vt:lpstr>PowerPoint Presentation</vt:lpstr>
      <vt:lpstr>PowerPoint Presentation</vt:lpstr>
      <vt:lpstr>SVL is a separate school from LC. If you choose to take an SVL class, you will also need to go online to register. Putting SVL on this form does NOT register you for SVL. (Registration isn’t open yet so keep an eye on the LC News email for updates).</vt:lpstr>
      <vt:lpstr>PowerPoint Presentation</vt:lpstr>
      <vt:lpstr>PowerPoint Presentation</vt:lpstr>
      <vt:lpstr>PowerPoint Presentation</vt:lpstr>
      <vt:lpstr>PowerPoint Presentation</vt:lpstr>
      <vt:lpstr>PowerPoint Presentation</vt:lpstr>
      <vt:lpstr>PowerPoint Presentation</vt:lpstr>
      <vt:lpstr>When you are finished: 1. Scroll to the bottom  2. Press the SUBMIT button 3. Raise your hand   We’ll check you off and collect your form.   Do NOT shut your laptop down until you are checked off.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Lewis &amp; Clark High School Registration</dc:title>
  <dc:creator>Theresa Meyer</dc:creator>
  <cp:lastModifiedBy>Theresa Meyer</cp:lastModifiedBy>
  <cp:revision>2</cp:revision>
  <dcterms:modified xsi:type="dcterms:W3CDTF">2024-02-10T23:53:10Z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0x010100AD23C66123ACF24BA3162296AA439486</vt:lpwstr>
  </property>
  <property fmtid="{D5CDD505-2E9C-101B-9397-08002B2CF9AE}" pid="3" name="MediaServiceImageTags">
    <vt:lpwstr/>
  </property>
</Properties>
</file>